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bookmarkIdSeed="8">
  <p:sldMasterIdLst>
    <p:sldMasterId id="2147483684" r:id="rId1"/>
    <p:sldMasterId id="2147484271" r:id="rId2"/>
    <p:sldMasterId id="2147485011" r:id="rId3"/>
    <p:sldMasterId id="2147485024" r:id="rId4"/>
    <p:sldMasterId id="2147485038" r:id="rId5"/>
    <p:sldMasterId id="2147485049" r:id="rId6"/>
    <p:sldMasterId id="2147485063" r:id="rId7"/>
  </p:sldMasterIdLst>
  <p:notesMasterIdLst>
    <p:notesMasterId r:id="rId25"/>
  </p:notesMasterIdLst>
  <p:handoutMasterIdLst>
    <p:handoutMasterId r:id="rId26"/>
  </p:handoutMasterIdLst>
  <p:sldIdLst>
    <p:sldId id="1118" r:id="rId8"/>
    <p:sldId id="1119" r:id="rId9"/>
    <p:sldId id="1222" r:id="rId10"/>
    <p:sldId id="1308" r:id="rId11"/>
    <p:sldId id="1309" r:id="rId12"/>
    <p:sldId id="1310" r:id="rId13"/>
    <p:sldId id="1311" r:id="rId14"/>
    <p:sldId id="1312" r:id="rId15"/>
    <p:sldId id="1313" r:id="rId16"/>
    <p:sldId id="1314" r:id="rId17"/>
    <p:sldId id="1315" r:id="rId18"/>
    <p:sldId id="1317" r:id="rId19"/>
    <p:sldId id="1316" r:id="rId20"/>
    <p:sldId id="1318" r:id="rId21"/>
    <p:sldId id="1319" r:id="rId22"/>
    <p:sldId id="1320" r:id="rId23"/>
    <p:sldId id="1003" r:id="rId24"/>
  </p:sldIdLst>
  <p:sldSz cx="8961438" cy="6721475"/>
  <p:notesSz cx="6735763" cy="9866313"/>
  <p:custDataLst>
    <p:tags r:id="rId27"/>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56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28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00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72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378">
          <p15:clr>
            <a:srgbClr val="A4A3A4"/>
          </p15:clr>
        </p15:guide>
        <p15:guide id="2" orient="horz" pos="4233">
          <p15:clr>
            <a:srgbClr val="A4A3A4"/>
          </p15:clr>
        </p15:guide>
        <p15:guide id="3" pos="107">
          <p15:clr>
            <a:srgbClr val="A4A3A4"/>
          </p15:clr>
        </p15:guide>
      </p15:sldGuideLst>
    </p:ext>
    <p:ext uri="{2D200454-40CA-4A62-9FC3-DE9A4176ACB9}">
      <p15:notesGuideLst xmlns:p15="http://schemas.microsoft.com/office/powerpoint/2012/main" xmlns="">
        <p15:guide id="1" orient="horz" pos="3108">
          <p15:clr>
            <a:srgbClr val="A4A3A4"/>
          </p15:clr>
        </p15:guide>
        <p15:guide id="2" pos="21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uy Mai Thu (L&amp;C - AMLD)" initials="TMT-V2." lastIdx="4" clrIdx="0"/>
  <p:cmAuthor id="1" name="Viet Tran Quang (L&amp;C - AMLD)" initials="VTQ(-A" lastIdx="12" clrIdx="1">
    <p:extLst/>
  </p:cmAuthor>
  <p:cmAuthor id="2" name="Huong Hoang Mai (L&amp;C - AMLD)" initials="HHM(-A"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a:srgbClr val="009600"/>
    <a:srgbClr val="08320D"/>
    <a:srgbClr val="E63826"/>
    <a:srgbClr val="AC75D5"/>
    <a:srgbClr val="006800"/>
    <a:srgbClr val="0000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76855" autoAdjust="0"/>
  </p:normalViewPr>
  <p:slideViewPr>
    <p:cSldViewPr snapToGrid="0">
      <p:cViewPr>
        <p:scale>
          <a:sx n="127" d="100"/>
          <a:sy n="127" d="100"/>
        </p:scale>
        <p:origin x="-1380" y="204"/>
      </p:cViewPr>
      <p:guideLst>
        <p:guide orient="horz" pos="378"/>
        <p:guide orient="horz" pos="4233"/>
        <p:guide pos="10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48"/>
    </p:cViewPr>
  </p:sorterViewPr>
  <p:notesViewPr>
    <p:cSldViewPr snapToGrid="0">
      <p:cViewPr varScale="1">
        <p:scale>
          <a:sx n="73" d="100"/>
          <a:sy n="73" d="100"/>
        </p:scale>
        <p:origin x="-1962" y="-108"/>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gs" Target="tags/tag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820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idx="2"/>
          </p:nvPr>
        </p:nvSpPr>
        <p:spPr bwMode="gray">
          <a:xfrm>
            <a:off x="477838" y="617538"/>
            <a:ext cx="5786437" cy="43418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sp>
      <p:sp>
        <p:nvSpPr>
          <p:cNvPr id="5123" name="Rectangle 3"/>
          <p:cNvSpPr>
            <a:spLocks noGrp="1" noChangeArrowheads="1"/>
          </p:cNvSpPr>
          <p:nvPr>
            <p:ph type="body" sz="quarter" idx="3"/>
          </p:nvPr>
        </p:nvSpPr>
        <p:spPr bwMode="gray">
          <a:xfrm>
            <a:off x="544513" y="5302250"/>
            <a:ext cx="5740400" cy="12636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010275" y="9480550"/>
            <a:ext cx="534988" cy="192088"/>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defRPr sz="1200"/>
            </a:lvl1pPr>
          </a:lstStyle>
          <a:p>
            <a:fld id="{C9019AC5-7D15-454C-8859-609370E499D4}" type="slidenum">
              <a:rPr lang="en-US" altLang="en-US"/>
              <a:pPr/>
              <a:t>‹#›</a:t>
            </a:fld>
            <a:endParaRPr lang="en-US" altLang="en-US"/>
          </a:p>
        </p:txBody>
      </p:sp>
      <p:sp>
        <p:nvSpPr>
          <p:cNvPr id="5128" name="doc id"/>
          <p:cNvSpPr>
            <a:spLocks noGrp="1" noChangeArrowheads="1"/>
          </p:cNvSpPr>
          <p:nvPr>
            <p:ph type="ftr" sz="quarter" idx="4"/>
          </p:nvPr>
        </p:nvSpPr>
        <p:spPr bwMode="gray">
          <a:xfrm>
            <a:off x="5410200" y="107950"/>
            <a:ext cx="1135063" cy="1238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eaLnBrk="1" hangingPunct="1">
              <a:defRPr sz="800">
                <a:latin typeface="Arial" charset="0"/>
                <a:cs typeface="+mn-cs"/>
              </a:defRPr>
            </a:lvl1pPr>
          </a:lstStyle>
          <a:p>
            <a:pPr>
              <a:defRPr/>
            </a:pPr>
            <a:r>
              <a:rPr lang="cs-CZ"/>
              <a:t>SIN-ZWP764-20100408-</a:t>
            </a:r>
          </a:p>
        </p:txBody>
      </p:sp>
    </p:spTree>
    <p:extLst>
      <p:ext uri="{BB962C8B-B14F-4D97-AF65-F5344CB8AC3E}">
        <p14:creationId xmlns:p14="http://schemas.microsoft.com/office/powerpoint/2010/main" val="3538376472"/>
      </p:ext>
    </p:extLst>
  </p:cSld>
  <p:clrMap bg1="lt1" tx1="dk1" bg2="lt2" tx2="dk2" accent1="accent1" accent2="accent2" accent3="accent3" accent4="accent4" accent5="accent5" accent6="accent6" hlink="hlink" folHlink="folHlink"/>
  <p:hf hdr="0" dt="0"/>
  <p:notesStyle>
    <a:lvl1pPr algn="l" defTabSz="893763"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5888" indent="-114300"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2pPr>
    <a:lvl3pPr marL="298450" indent="-179388"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3pPr>
    <a:lvl4pPr marL="425450" indent="-123825" algn="l" defTabSz="893763" rtl="0" eaLnBrk="0" fontAlgn="base" hangingPunct="0">
      <a:spcBef>
        <a:spcPct val="0"/>
      </a:spcBef>
      <a:spcAft>
        <a:spcPct val="0"/>
      </a:spcAft>
      <a:buClr>
        <a:schemeClr val="tx2"/>
      </a:buClr>
      <a:buFont typeface="Arial" panose="020B0604020202020204" pitchFamily="34" charset="0"/>
      <a:buChar char="▫"/>
      <a:defRPr sz="1600" kern="1200">
        <a:solidFill>
          <a:schemeClr val="tx1"/>
        </a:solidFill>
        <a:latin typeface="Arial" charset="0"/>
        <a:ea typeface="+mn-ea"/>
        <a:cs typeface="+mn-cs"/>
      </a:defRPr>
    </a:lvl4pPr>
    <a:lvl5pPr marL="541338" indent="-112713" algn="l" defTabSz="893763" rtl="0" eaLnBrk="0" fontAlgn="base" hangingPunct="0">
      <a:spcBef>
        <a:spcPct val="0"/>
      </a:spcBef>
      <a:spcAft>
        <a:spcPct val="0"/>
      </a:spcAft>
      <a:buClr>
        <a:schemeClr val="tx2"/>
      </a:buClr>
      <a:buSzPct val="89000"/>
      <a:buFont typeface="Arial" panose="020B0604020202020204" pitchFamily="34" charset="0"/>
      <a:buChar char="-"/>
      <a:defRPr sz="1600" kern="1200">
        <a:solidFill>
          <a:schemeClr val="tx1"/>
        </a:solidFill>
        <a:latin typeface="Arial" charset="0"/>
        <a:ea typeface="+mn-ea"/>
        <a:cs typeface="+mn-cs"/>
      </a:defRPr>
    </a:lvl5pPr>
    <a:lvl6pPr marL="2285032" algn="l" defTabSz="914012" rtl="0" eaLnBrk="1" latinLnBrk="0" hangingPunct="1">
      <a:defRPr sz="1200" kern="1200">
        <a:solidFill>
          <a:schemeClr val="tx1"/>
        </a:solidFill>
        <a:latin typeface="+mn-lt"/>
        <a:ea typeface="+mn-ea"/>
        <a:cs typeface="+mn-cs"/>
      </a:defRPr>
    </a:lvl6pPr>
    <a:lvl7pPr marL="2742036" algn="l" defTabSz="914012" rtl="0" eaLnBrk="1" latinLnBrk="0" hangingPunct="1">
      <a:defRPr sz="1200" kern="1200">
        <a:solidFill>
          <a:schemeClr val="tx1"/>
        </a:solidFill>
        <a:latin typeface="+mn-lt"/>
        <a:ea typeface="+mn-ea"/>
        <a:cs typeface="+mn-cs"/>
      </a:defRPr>
    </a:lvl7pPr>
    <a:lvl8pPr marL="3199042" algn="l" defTabSz="914012" rtl="0" eaLnBrk="1" latinLnBrk="0" hangingPunct="1">
      <a:defRPr sz="1200" kern="1200">
        <a:solidFill>
          <a:schemeClr val="tx1"/>
        </a:solidFill>
        <a:latin typeface="+mn-lt"/>
        <a:ea typeface="+mn-ea"/>
        <a:cs typeface="+mn-cs"/>
      </a:defRPr>
    </a:lvl8pPr>
    <a:lvl9pPr marL="3656050" algn="l" defTabSz="9140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xfrm>
            <a:off x="544513" y="5302250"/>
            <a:ext cx="5740400" cy="252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vi-VN" altLang="vi-VN" smtClean="0">
              <a:latin typeface="Arial" panose="020B0604020202020204" pitchFamily="34" charset="0"/>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77D692C-F96C-4C09-831B-FC90D309A8DF}" type="slidenum">
              <a:rPr lang="en-US" altLang="en-US">
                <a:solidFill>
                  <a:srgbClr val="000000"/>
                </a:solidFill>
              </a:rPr>
              <a:pPr/>
              <a:t>16</a:t>
            </a:fld>
            <a:endParaRPr lang="en-US" altLang="en-US">
              <a:solidFill>
                <a:srgbClr val="000000"/>
              </a:solidFill>
            </a:endParaRPr>
          </a:p>
        </p:txBody>
      </p:sp>
    </p:spTree>
    <p:extLst>
      <p:ext uri="{BB962C8B-B14F-4D97-AF65-F5344CB8AC3E}">
        <p14:creationId xmlns:p14="http://schemas.microsoft.com/office/powerpoint/2010/main" val="1715317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3.jpeg"/><Relationship Id="rId3" Type="http://schemas.openxmlformats.org/officeDocument/2006/relationships/tags" Target="../tags/tag5.xml"/><Relationship Id="rId21" Type="http://schemas.openxmlformats.org/officeDocument/2006/relationships/image" Target="../media/image6.emf"/><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image" Target="../media/image2.jpeg"/><Relationship Id="rId2" Type="http://schemas.openxmlformats.org/officeDocument/2006/relationships/tags" Target="../tags/tag4.xml"/><Relationship Id="rId16" Type="http://schemas.openxmlformats.org/officeDocument/2006/relationships/image" Target="../media/image1.jpeg"/><Relationship Id="rId20" Type="http://schemas.openxmlformats.org/officeDocument/2006/relationships/image" Target="../media/image5.jpeg"/><Relationship Id="rId1" Type="http://schemas.openxmlformats.org/officeDocument/2006/relationships/vmlDrawing" Target="../drawings/vmlDrawing1.v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oleObject" Target="../embeddings/oleObject1.bin"/><Relationship Id="rId23" Type="http://schemas.openxmlformats.org/officeDocument/2006/relationships/image" Target="../media/image8.jpeg"/><Relationship Id="rId10" Type="http://schemas.openxmlformats.org/officeDocument/2006/relationships/tags" Target="../tags/tag12.xml"/><Relationship Id="rId19" Type="http://schemas.openxmlformats.org/officeDocument/2006/relationships/image" Target="../media/image4.jpe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Master" Target="../slideMasters/slideMaster1.xml"/><Relationship Id="rId22"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6.xml"/><Relationship Id="rId4" Type="http://schemas.openxmlformats.org/officeDocument/2006/relationships/image" Target="../media/image8.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Rectangle 1227"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8185" name="think-cell Slide" r:id="rId15" imgW="0" imgH="0" progId="TCLayout.ActiveDocument.1">
                  <p:embed/>
                </p:oleObj>
              </mc:Choice>
              <mc:Fallback>
                <p:oleObj name="think-cell Slide" r:id="rId1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 name="Picture 1226" descr="Untitled-1"/>
          <p:cNvPicPr>
            <a:picLocks noChangeAspect="1" noChangeArrowheads="1"/>
          </p:cNvPicPr>
          <p:nvPr>
            <p:custDataLst>
              <p:tags r:id="rId3"/>
            </p:custDataLst>
          </p:nvPr>
        </p:nvPicPr>
        <p:blipFill>
          <a:blip r:embed="rId16">
            <a:extLst>
              <a:ext uri="{28A0092B-C50C-407E-A947-70E740481C1C}">
                <a14:useLocalDpi xmlns:a14="http://schemas.microsoft.com/office/drawing/2010/main" val="0"/>
              </a:ext>
            </a:extLst>
          </a:blip>
          <a:srcRect b="14769"/>
          <a:stretch>
            <a:fillRect/>
          </a:stretch>
        </p:blipFill>
        <p:spPr bwMode="gray">
          <a:xfrm>
            <a:off x="0" y="0"/>
            <a:ext cx="8961438" cy="627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28" descr="MPj04388100000[1]"/>
          <p:cNvPicPr>
            <a:picLocks noChangeArrowheads="1"/>
          </p:cNvPicPr>
          <p:nvPr>
            <p:custDataLst>
              <p:tags r:id="rId4"/>
            </p:custDataLst>
          </p:nvPr>
        </p:nvPicPr>
        <p:blipFill>
          <a:blip r:embed="rId17">
            <a:extLst>
              <a:ext uri="{28A0092B-C50C-407E-A947-70E740481C1C}">
                <a14:useLocalDpi xmlns:a14="http://schemas.microsoft.com/office/drawing/2010/main" val="0"/>
              </a:ext>
            </a:extLst>
          </a:blip>
          <a:srcRect/>
          <a:stretch>
            <a:fillRect/>
          </a:stretch>
        </p:blipFill>
        <p:spPr bwMode="gray">
          <a:xfrm>
            <a:off x="3949700" y="350838"/>
            <a:ext cx="267335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29" descr="MPj04091350000[1]"/>
          <p:cNvPicPr>
            <a:picLocks noChangeArrowheads="1"/>
          </p:cNvPicPr>
          <p:nvPr>
            <p:custDataLst>
              <p:tags r:id="rId5"/>
            </p:custDataLst>
          </p:nvPr>
        </p:nvPicPr>
        <p:blipFill>
          <a:blip r:embed="rId18">
            <a:extLst>
              <a:ext uri="{28A0092B-C50C-407E-A947-70E740481C1C}">
                <a14:useLocalDpi xmlns:a14="http://schemas.microsoft.com/office/drawing/2010/main" val="0"/>
              </a:ext>
            </a:extLst>
          </a:blip>
          <a:srcRect t="37132" b="6151"/>
          <a:stretch>
            <a:fillRect/>
          </a:stretch>
        </p:blipFill>
        <p:spPr bwMode="gray">
          <a:xfrm>
            <a:off x="0" y="350838"/>
            <a:ext cx="2322513"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30" descr="MPj04424810000[1]"/>
          <p:cNvPicPr>
            <a:picLocks noChangeAspect="1" noChangeArrowheads="1"/>
          </p:cNvPicPr>
          <p:nvPr>
            <p:custDataLst>
              <p:tags r:id="rId6"/>
            </p:custDataLst>
          </p:nvPr>
        </p:nvPicPr>
        <p:blipFill>
          <a:blip r:embed="rId19">
            <a:extLst>
              <a:ext uri="{28A0092B-C50C-407E-A947-70E740481C1C}">
                <a14:useLocalDpi xmlns:a14="http://schemas.microsoft.com/office/drawing/2010/main" val="0"/>
              </a:ext>
            </a:extLst>
          </a:blip>
          <a:srcRect/>
          <a:stretch>
            <a:fillRect/>
          </a:stretch>
        </p:blipFill>
        <p:spPr bwMode="gray">
          <a:xfrm>
            <a:off x="2322513" y="323850"/>
            <a:ext cx="18383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31" descr="200314633-001_4"/>
          <p:cNvPicPr>
            <a:picLocks noChangeArrowheads="1"/>
          </p:cNvPicPr>
          <p:nvPr>
            <p:custDataLst>
              <p:tags r:id="rId7"/>
            </p:custDataLst>
          </p:nvPr>
        </p:nvPicPr>
        <p:blipFill>
          <a:blip r:embed="rId20">
            <a:extLst>
              <a:ext uri="{28A0092B-C50C-407E-A947-70E740481C1C}">
                <a14:useLocalDpi xmlns:a14="http://schemas.microsoft.com/office/drawing/2010/main" val="0"/>
              </a:ext>
            </a:extLst>
          </a:blip>
          <a:srcRect/>
          <a:stretch>
            <a:fillRect/>
          </a:stretch>
        </p:blipFill>
        <p:spPr bwMode="gray">
          <a:xfrm>
            <a:off x="6611938" y="350838"/>
            <a:ext cx="23368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king Draft Text" hidden="1"/>
          <p:cNvSpPr txBox="1">
            <a:spLocks noChangeArrowheads="1"/>
          </p:cNvSpPr>
          <p:nvPr>
            <p:custDataLst>
              <p:tags r:id="rId8"/>
            </p:custDataLst>
          </p:nvPr>
        </p:nvSpPr>
        <p:spPr bwMode="gray">
          <a:xfrm>
            <a:off x="2640013" y="342900"/>
            <a:ext cx="9937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a:cs typeface="+mn-cs"/>
              </a:rPr>
              <a:t>WORKING DRAFT</a:t>
            </a:r>
          </a:p>
        </p:txBody>
      </p:sp>
      <p:sp>
        <p:nvSpPr>
          <p:cNvPr id="11" name="doc id"/>
          <p:cNvSpPr txBox="1">
            <a:spLocks noChangeArrowheads="1"/>
          </p:cNvSpPr>
          <p:nvPr>
            <p:custDataLst>
              <p:tags r:id="rId9"/>
            </p:custDataLst>
          </p:nvPr>
        </p:nvSpPr>
        <p:spPr bwMode="gray">
          <a:xfrm>
            <a:off x="8442325" y="36513"/>
            <a:ext cx="2952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endParaRPr lang="ru-RU" sz="800"/>
          </a:p>
        </p:txBody>
      </p:sp>
      <p:sp>
        <p:nvSpPr>
          <p:cNvPr id="12" name="Working Draft" hidden="1"/>
          <p:cNvSpPr txBox="1">
            <a:spLocks noChangeArrowheads="1"/>
          </p:cNvSpPr>
          <p:nvPr>
            <p:custDataLst>
              <p:tags r:id="rId10"/>
            </p:custDataLst>
          </p:nvPr>
        </p:nvSpPr>
        <p:spPr bwMode="gray">
          <a:xfrm>
            <a:off x="2640013" y="498475"/>
            <a:ext cx="31480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900"/>
              <a:t>Last Modified 7/22/2010 11:12:17 AM SE Asia Standard Time</a:t>
            </a:r>
            <a:endParaRPr lang="en-US" sz="900"/>
          </a:p>
        </p:txBody>
      </p:sp>
      <p:sp>
        <p:nvSpPr>
          <p:cNvPr id="13" name="Printed" hidden="1"/>
          <p:cNvSpPr txBox="1">
            <a:spLocks noChangeArrowheads="1"/>
          </p:cNvSpPr>
          <p:nvPr>
            <p:custDataLst>
              <p:tags r:id="rId11"/>
            </p:custDataLst>
          </p:nvPr>
        </p:nvSpPr>
        <p:spPr bwMode="gray">
          <a:xfrm>
            <a:off x="2640013" y="655638"/>
            <a:ext cx="26670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a:cs typeface="+mn-cs"/>
              </a:rPr>
              <a:t>Printed 4/19/2010 11:09:48 PM India Standard Time</a:t>
            </a:r>
          </a:p>
        </p:txBody>
      </p:sp>
      <p:grpSp>
        <p:nvGrpSpPr>
          <p:cNvPr id="14" name="McK Title Elements"/>
          <p:cNvGrpSpPr>
            <a:grpSpLocks/>
          </p:cNvGrpSpPr>
          <p:nvPr>
            <p:custDataLst>
              <p:tags r:id="rId12"/>
            </p:custDataLst>
          </p:nvPr>
        </p:nvGrpSpPr>
        <p:grpSpPr bwMode="auto">
          <a:xfrm>
            <a:off x="0" y="0"/>
            <a:ext cx="8958263" cy="6723063"/>
            <a:chOff x="0" y="0"/>
            <a:chExt cx="5643" cy="4235"/>
          </a:xfrm>
        </p:grpSpPr>
        <p:sp>
          <p:nvSpPr>
            <p:cNvPr id="15" name="McK Document type" hidden="1"/>
            <p:cNvSpPr txBox="1">
              <a:spLocks noChangeArrowheads="1"/>
            </p:cNvSpPr>
            <p:nvPr userDrawn="1"/>
          </p:nvSpPr>
          <p:spPr bwMode="gray">
            <a:xfrm>
              <a:off x="1663" y="3106"/>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Document type</a:t>
              </a:r>
            </a:p>
          </p:txBody>
        </p:sp>
        <p:sp>
          <p:nvSpPr>
            <p:cNvPr id="16" name="McK Date" hidden="1"/>
            <p:cNvSpPr txBox="1">
              <a:spLocks noChangeArrowheads="1"/>
            </p:cNvSpPr>
            <p:nvPr userDrawn="1"/>
          </p:nvSpPr>
          <p:spPr bwMode="gray">
            <a:xfrm>
              <a:off x="1663" y="3275"/>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Date</a:t>
              </a:r>
            </a:p>
          </p:txBody>
        </p:sp>
        <p:sp>
          <p:nvSpPr>
            <p:cNvPr id="17" name="McK Disclaimer" hidden="1"/>
            <p:cNvSpPr>
              <a:spLocks noChangeArrowheads="1"/>
            </p:cNvSpPr>
            <p:nvPr userDrawn="1"/>
          </p:nvSpPr>
          <p:spPr bwMode="gray">
            <a:xfrm>
              <a:off x="1663" y="3714"/>
              <a:ext cx="277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04863" eaLnBrk="0" hangingPunct="0">
                <a:defRPr sz="1600">
                  <a:solidFill>
                    <a:schemeClr val="tx1"/>
                  </a:solidFill>
                  <a:latin typeface="Arial" charset="0"/>
                </a:defRPr>
              </a:lvl1pPr>
              <a:lvl2pPr marL="742950" indent="-285750" defTabSz="804863" eaLnBrk="0" hangingPunct="0">
                <a:defRPr sz="1600">
                  <a:solidFill>
                    <a:schemeClr val="tx1"/>
                  </a:solidFill>
                  <a:latin typeface="Arial" charset="0"/>
                </a:defRPr>
              </a:lvl2pPr>
              <a:lvl3pPr marL="1143000" indent="-228600" defTabSz="804863" eaLnBrk="0" hangingPunct="0">
                <a:defRPr sz="1600">
                  <a:solidFill>
                    <a:schemeClr val="tx1"/>
                  </a:solidFill>
                  <a:latin typeface="Arial" charset="0"/>
                </a:defRPr>
              </a:lvl3pPr>
              <a:lvl4pPr marL="1600200" indent="-228600" defTabSz="804863" eaLnBrk="0" hangingPunct="0">
                <a:defRPr sz="1600">
                  <a:solidFill>
                    <a:schemeClr val="tx1"/>
                  </a:solidFill>
                  <a:latin typeface="Arial" charset="0"/>
                </a:defRPr>
              </a:lvl4pPr>
              <a:lvl5pPr marL="2057400" indent="-228600" defTabSz="804863" eaLnBrk="0" hangingPunct="0">
                <a:defRPr sz="1600">
                  <a:solidFill>
                    <a:schemeClr val="tx1"/>
                  </a:solidFill>
                  <a:latin typeface="Arial" charset="0"/>
                </a:defRPr>
              </a:lvl5pPr>
              <a:lvl6pPr marL="2514600" indent="-228600" defTabSz="804863" eaLnBrk="0" fontAlgn="base" hangingPunct="0">
                <a:spcBef>
                  <a:spcPct val="0"/>
                </a:spcBef>
                <a:spcAft>
                  <a:spcPct val="0"/>
                </a:spcAft>
                <a:defRPr sz="1600">
                  <a:solidFill>
                    <a:schemeClr val="tx1"/>
                  </a:solidFill>
                  <a:latin typeface="Arial" charset="0"/>
                </a:defRPr>
              </a:lvl6pPr>
              <a:lvl7pPr marL="2971800" indent="-228600" defTabSz="804863" eaLnBrk="0" fontAlgn="base" hangingPunct="0">
                <a:spcBef>
                  <a:spcPct val="0"/>
                </a:spcBef>
                <a:spcAft>
                  <a:spcPct val="0"/>
                </a:spcAft>
                <a:defRPr sz="1600">
                  <a:solidFill>
                    <a:schemeClr val="tx1"/>
                  </a:solidFill>
                  <a:latin typeface="Arial" charset="0"/>
                </a:defRPr>
              </a:lvl7pPr>
              <a:lvl8pPr marL="3429000" indent="-228600" defTabSz="804863" eaLnBrk="0" fontAlgn="base" hangingPunct="0">
                <a:spcBef>
                  <a:spcPct val="0"/>
                </a:spcBef>
                <a:spcAft>
                  <a:spcPct val="0"/>
                </a:spcAft>
                <a:defRPr sz="1600">
                  <a:solidFill>
                    <a:schemeClr val="tx1"/>
                  </a:solidFill>
                  <a:latin typeface="Arial" charset="0"/>
                </a:defRPr>
              </a:lvl8pPr>
              <a:lvl9pPr marL="3886200" indent="-228600" defTabSz="804863" eaLnBrk="0" fontAlgn="base" hangingPunct="0">
                <a:spcBef>
                  <a:spcPct val="0"/>
                </a:spcBef>
                <a:spcAft>
                  <a:spcPct val="0"/>
                </a:spcAft>
                <a:defRPr sz="1600">
                  <a:solidFill>
                    <a:schemeClr val="tx1"/>
                  </a:solidFill>
                  <a:latin typeface="Arial" charset="0"/>
                </a:defRPr>
              </a:lvl9pPr>
            </a:lstStyle>
            <a:p>
              <a:pPr>
                <a:defRPr/>
              </a:pPr>
              <a:r>
                <a:rPr lang="en-US" altLang="vi-VN" sz="800">
                  <a:cs typeface="+mn-cs"/>
                </a:rPr>
                <a:t>CONFIDENTIAL AND PROPRIETARY</a:t>
              </a:r>
            </a:p>
            <a:p>
              <a:pPr>
                <a:defRPr/>
              </a:pPr>
              <a:r>
                <a:rPr lang="en-US" altLang="vi-VN" sz="800">
                  <a:cs typeface="+mn-cs"/>
                </a:rPr>
                <a:t>Any use of this material without specific permission of McKinsey &amp; Company is strictly prohibited</a:t>
              </a:r>
            </a:p>
          </p:txBody>
        </p:sp>
        <p:sp>
          <p:nvSpPr>
            <p:cNvPr id="18" name="TitleBottomPlaceholder" hidden="1"/>
            <p:cNvSpPr>
              <a:spLocks noChangeArrowheads="1"/>
            </p:cNvSpPr>
            <p:nvPr userDrawn="1"/>
          </p:nvSpPr>
          <p:spPr bwMode="gray">
            <a:xfrm>
              <a:off x="0" y="1410"/>
              <a:ext cx="1382" cy="2825"/>
            </a:xfrm>
            <a:prstGeom prst="rect">
              <a:avLst/>
            </a:prstGeom>
            <a:solidFill>
              <a:srgbClr val="0065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19" name="TitleTopPlaceholder" hidden="1"/>
            <p:cNvSpPr>
              <a:spLocks noChangeArrowheads="1"/>
            </p:cNvSpPr>
            <p:nvPr userDrawn="1"/>
          </p:nvSpPr>
          <p:spPr bwMode="gray">
            <a:xfrm>
              <a:off x="0" y="0"/>
              <a:ext cx="1382" cy="1410"/>
            </a:xfrm>
            <a:prstGeom prst="rect">
              <a:avLst/>
            </a:prstGeom>
            <a:solidFill>
              <a:srgbClr val="91A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20" name="Rectangle 1189" hidden="1"/>
            <p:cNvSpPr>
              <a:spLocks noChangeArrowheads="1"/>
            </p:cNvSpPr>
            <p:nvPr userDrawn="1"/>
          </p:nvSpPr>
          <p:spPr bwMode="gray">
            <a:xfrm>
              <a:off x="0" y="0"/>
              <a:ext cx="5643" cy="423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grpSp>
      <p:pic>
        <p:nvPicPr>
          <p:cNvPr id="21" name="TitleBottomBarBW" hidden="1"/>
          <p:cNvPicPr>
            <a:picLocks noChangeAspect="1" noChangeArrowheads="1"/>
          </p:cNvPicPr>
          <p:nvPr>
            <p:custDataLst>
              <p:tags r:id="rId13"/>
            </p:custDataLst>
          </p:nvPr>
        </p:nvPicPr>
        <p:blipFill>
          <a:blip r:embed="rId21" cstate="print">
            <a:extLst>
              <a:ext uri="{28A0092B-C50C-407E-A947-70E740481C1C}">
                <a14:useLocalDpi xmlns:a14="http://schemas.microsoft.com/office/drawing/2010/main" val="0"/>
              </a:ext>
            </a:extLst>
          </a:blip>
          <a:srcRect/>
          <a:stretch>
            <a:fillRect/>
          </a:stretch>
        </p:blipFill>
        <p:spPr bwMode="gray">
          <a:xfrm>
            <a:off x="7173913" y="6443663"/>
            <a:ext cx="1636712"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6" descr="logo moi.JPG"/>
          <p:cNvPicPr>
            <a:picLocks noChangeAspect="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6" descr="temp.jpg"/>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Rectangle 1026"/>
          <p:cNvSpPr>
            <a:spLocks noGrp="1" noChangeArrowheads="1"/>
          </p:cNvSpPr>
          <p:nvPr>
            <p:ph type="ctrTitle"/>
          </p:nvPr>
        </p:nvSpPr>
        <p:spPr bwMode="gray">
          <a:xfrm>
            <a:off x="2573756" y="3114266"/>
            <a:ext cx="4935537" cy="497721"/>
          </a:xfrm>
        </p:spPr>
        <p:txBody>
          <a:bodyPr/>
          <a:lstStyle>
            <a:lvl1pPr>
              <a:defRPr sz="3200" b="0"/>
            </a:lvl1pPr>
          </a:lstStyle>
          <a:p>
            <a:r>
              <a:rPr lang="en-US"/>
              <a:t>Click to edit Master title</a:t>
            </a:r>
          </a:p>
        </p:txBody>
      </p:sp>
      <p:sp>
        <p:nvSpPr>
          <p:cNvPr id="13315" name="Rectangle 1027"/>
          <p:cNvSpPr>
            <a:spLocks noGrp="1" noChangeArrowheads="1"/>
          </p:cNvSpPr>
          <p:nvPr>
            <p:ph type="subTitle" idx="1"/>
          </p:nvPr>
        </p:nvSpPr>
        <p:spPr bwMode="gray">
          <a:xfrm>
            <a:off x="2640013" y="3867150"/>
            <a:ext cx="4935537" cy="215444"/>
          </a:xfrm>
        </p:spPr>
        <p:txBody>
          <a:bodyPr>
            <a:spAutoFit/>
          </a:bodyPr>
          <a:lstStyle>
            <a:lvl1pPr>
              <a:defRPr sz="1400"/>
            </a:lvl1pPr>
          </a:lstStyle>
          <a:p>
            <a:r>
              <a:rPr lang="en-US"/>
              <a:t>Click to edit Master subtitle style</a:t>
            </a:r>
          </a:p>
        </p:txBody>
      </p:sp>
    </p:spTree>
    <p:extLst>
      <p:ext uri="{BB962C8B-B14F-4D97-AF65-F5344CB8AC3E}">
        <p14:creationId xmlns:p14="http://schemas.microsoft.com/office/powerpoint/2010/main" val="299299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86362DD8-2DE6-4F6B-9CE3-6102AD4272D9}" type="slidenum">
              <a:rPr lang="en-US" altLang="en-US"/>
              <a:pPr>
                <a:defRPr/>
              </a:pPr>
              <a:t>‹#›</a:t>
            </a:fld>
            <a:r>
              <a:rPr lang="en-US" altLang="en-US"/>
              <a:t> </a:t>
            </a:r>
          </a:p>
        </p:txBody>
      </p:sp>
    </p:spTree>
    <p:extLst>
      <p:ext uri="{BB962C8B-B14F-4D97-AF65-F5344CB8AC3E}">
        <p14:creationId xmlns:p14="http://schemas.microsoft.com/office/powerpoint/2010/main" val="23389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6" y="230192"/>
            <a:ext cx="984885" cy="29432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9063" y="230192"/>
            <a:ext cx="6311900" cy="2943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4EAA4CB7-E5ED-49DA-98D5-239D2BCB5E7E}" type="slidenum">
              <a:rPr lang="en-US" altLang="en-US"/>
              <a:pPr>
                <a:defRPr/>
              </a:pPr>
              <a:t>‹#›</a:t>
            </a:fld>
            <a:r>
              <a:rPr lang="en-US" altLang="en-US"/>
              <a:t> </a:t>
            </a:r>
          </a:p>
        </p:txBody>
      </p:sp>
    </p:spTree>
    <p:extLst>
      <p:ext uri="{BB962C8B-B14F-4D97-AF65-F5344CB8AC3E}">
        <p14:creationId xmlns:p14="http://schemas.microsoft.com/office/powerpoint/2010/main" val="167577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9692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314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96938" y="269875"/>
            <a:ext cx="7616825" cy="1119188"/>
          </a:xfrm>
          <a:prstGeom prst="rect">
            <a:avLst/>
          </a:prstGeom>
        </p:spPr>
        <p:txBody>
          <a:bodyPr/>
          <a:lstStyle/>
          <a:p>
            <a:r>
              <a:rPr lang="en-US"/>
              <a:t>Click to edit Master title style</a:t>
            </a:r>
          </a:p>
        </p:txBody>
      </p:sp>
      <p:sp>
        <p:nvSpPr>
          <p:cNvPr id="8" name="Content Placeholder 7"/>
          <p:cNvSpPr>
            <a:spLocks noGrp="1"/>
          </p:cNvSpPr>
          <p:nvPr>
            <p:ph sz="quarter" idx="1"/>
          </p:nvPr>
        </p:nvSpPr>
        <p:spPr>
          <a:xfrm>
            <a:off x="896144" y="1418978"/>
            <a:ext cx="7617222" cy="448098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a:xfrm>
            <a:off x="6048375" y="6067425"/>
            <a:ext cx="2427288" cy="4667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7B2CA2F2-FE20-4C8D-BA7F-CC7FD3F4B58B}" type="datetimeFigureOut">
              <a:rPr lang="en-US"/>
              <a:pPr/>
              <a:t>2/28/2022</a:t>
            </a:fld>
            <a:endParaRPr lang="en-US"/>
          </a:p>
        </p:txBody>
      </p:sp>
      <p:sp>
        <p:nvSpPr>
          <p:cNvPr id="5" name="Footer Placeholder 2"/>
          <p:cNvSpPr>
            <a:spLocks noGrp="1"/>
          </p:cNvSpPr>
          <p:nvPr>
            <p:ph type="ftr" sz="quarter" idx="11"/>
          </p:nvPr>
        </p:nvSpPr>
        <p:spPr>
          <a:xfrm>
            <a:off x="896938" y="6049963"/>
            <a:ext cx="3883025" cy="44767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p>
        </p:txBody>
      </p:sp>
      <p:sp>
        <p:nvSpPr>
          <p:cNvPr id="6" name="Slide Number Placeholder 22"/>
          <p:cNvSpPr>
            <a:spLocks noGrp="1"/>
          </p:cNvSpPr>
          <p:nvPr>
            <p:ph type="sldNum" sz="quarter" idx="12"/>
          </p:nvPr>
        </p:nvSpPr>
        <p:spPr>
          <a:xfrm>
            <a:off x="142875" y="6086475"/>
            <a:ext cx="449263" cy="447675"/>
          </a:xfrm>
          <a:prstGeom prst="ellipse">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43A1C49-15F9-48E8-AA7A-61C17D8D8CB9}" type="slidenum">
              <a:rPr lang="en-US" altLang="en-US"/>
              <a:pPr>
                <a:defRPr/>
              </a:pPr>
              <a:t>‹#›</a:t>
            </a:fld>
            <a:r>
              <a:rPr lang="en-US" altLang="en-US"/>
              <a:t> </a:t>
            </a:r>
          </a:p>
        </p:txBody>
      </p:sp>
    </p:spTree>
    <p:extLst>
      <p:ext uri="{BB962C8B-B14F-4D97-AF65-F5344CB8AC3E}">
        <p14:creationId xmlns:p14="http://schemas.microsoft.com/office/powerpoint/2010/main" val="319869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EE627DCF-D9C9-424A-9CD9-B062FC2B357A}"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a:lvl1pPr>
          </a:lstStyle>
          <a:p>
            <a:fld id="{2F207F3D-4A0E-4F6A-9133-905FEA790562}" type="slidenum">
              <a:rPr lang="en-US" altLang="vi-VN"/>
              <a:pPr/>
              <a:t>‹#›</a:t>
            </a:fld>
            <a:endParaRPr lang="en-US" altLang="vi-VN"/>
          </a:p>
        </p:txBody>
      </p:sp>
    </p:spTree>
    <p:extLst>
      <p:ext uri="{BB962C8B-B14F-4D97-AF65-F5344CB8AC3E}">
        <p14:creationId xmlns:p14="http://schemas.microsoft.com/office/powerpoint/2010/main" val="4284434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BF62890D-9752-427E-BA7F-555A9168FC64}"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6C1DD33-05E0-4FE9-BDC9-4A0CC15188CF}" type="slidenum">
              <a:rPr lang="en-US" altLang="vi-VN"/>
              <a:pPr/>
              <a:t>‹#›</a:t>
            </a:fld>
            <a:endParaRPr lang="en-US" altLang="vi-VN"/>
          </a:p>
        </p:txBody>
      </p:sp>
    </p:spTree>
    <p:extLst>
      <p:ext uri="{BB962C8B-B14F-4D97-AF65-F5344CB8AC3E}">
        <p14:creationId xmlns:p14="http://schemas.microsoft.com/office/powerpoint/2010/main" val="1584332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lstStyle>
          <a:p>
            <a:fld id="{63973CC1-C61A-44B0-9B7E-233C58112BC7}"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361EF01F-4D99-4903-B41F-FC9CC1779E1B}" type="slidenum">
              <a:rPr lang="en-US" altLang="vi-VN"/>
              <a:pPr/>
              <a:t>‹#›</a:t>
            </a:fld>
            <a:endParaRPr lang="en-US" altLang="vi-VN"/>
          </a:p>
        </p:txBody>
      </p:sp>
    </p:spTree>
    <p:extLst>
      <p:ext uri="{BB962C8B-B14F-4D97-AF65-F5344CB8AC3E}">
        <p14:creationId xmlns:p14="http://schemas.microsoft.com/office/powerpoint/2010/main" val="2956837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B8C0289-7D72-43C3-9E77-E46630B9D83F}"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3CC267DD-61E3-4495-9A71-8CC2D5E082AD}" type="slidenum">
              <a:rPr lang="en-US" altLang="vi-VN"/>
              <a:pPr/>
              <a:t>‹#›</a:t>
            </a:fld>
            <a:endParaRPr lang="en-US" altLang="vi-VN"/>
          </a:p>
        </p:txBody>
      </p:sp>
    </p:spTree>
    <p:extLst>
      <p:ext uri="{BB962C8B-B14F-4D97-AF65-F5344CB8AC3E}">
        <p14:creationId xmlns:p14="http://schemas.microsoft.com/office/powerpoint/2010/main" val="1680406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04A9691B-32F9-4460-93EC-ED47273D9CC6}"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fld id="{4445DABB-D86A-4C5A-83ED-26B02C0B2A66}" type="slidenum">
              <a:rPr lang="en-US" altLang="vi-VN"/>
              <a:pPr/>
              <a:t>‹#›</a:t>
            </a:fld>
            <a:endParaRPr lang="en-US" altLang="vi-VN"/>
          </a:p>
        </p:txBody>
      </p:sp>
    </p:spTree>
    <p:extLst>
      <p:ext uri="{BB962C8B-B14F-4D97-AF65-F5344CB8AC3E}">
        <p14:creationId xmlns:p14="http://schemas.microsoft.com/office/powerpoint/2010/main" val="123935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542191DB-6760-4DFC-ABC4-A398C55ED0BF}" type="slidenum">
              <a:rPr lang="en-US" altLang="en-US"/>
              <a:pPr>
                <a:defRPr/>
              </a:pPr>
              <a:t>‹#›</a:t>
            </a:fld>
            <a:r>
              <a:rPr lang="en-US" altLang="en-US"/>
              <a:t> </a:t>
            </a:r>
          </a:p>
        </p:txBody>
      </p:sp>
    </p:spTree>
    <p:extLst>
      <p:ext uri="{BB962C8B-B14F-4D97-AF65-F5344CB8AC3E}">
        <p14:creationId xmlns:p14="http://schemas.microsoft.com/office/powerpoint/2010/main" val="2054448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C6AA432A-63A4-4BB5-95AB-E7E7C5118A88}"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33A77ED3-C6B3-4816-AB66-2191ABF72DAD}" type="slidenum">
              <a:rPr lang="en-US" altLang="vi-VN"/>
              <a:pPr/>
              <a:t>‹#›</a:t>
            </a:fld>
            <a:endParaRPr lang="en-US" altLang="vi-VN"/>
          </a:p>
        </p:txBody>
      </p:sp>
    </p:spTree>
    <p:extLst>
      <p:ext uri="{BB962C8B-B14F-4D97-AF65-F5344CB8AC3E}">
        <p14:creationId xmlns:p14="http://schemas.microsoft.com/office/powerpoint/2010/main" val="3460141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E2B0806F-EEA7-47C3-96A3-5E6AD66472B8}"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66FA5350-E393-42FE-8514-6AB7506B483C}" type="slidenum">
              <a:rPr lang="en-US" altLang="vi-VN"/>
              <a:pPr/>
              <a:t>‹#›</a:t>
            </a:fld>
            <a:endParaRPr lang="en-US" altLang="vi-VN"/>
          </a:p>
        </p:txBody>
      </p:sp>
    </p:spTree>
    <p:extLst>
      <p:ext uri="{BB962C8B-B14F-4D97-AF65-F5344CB8AC3E}">
        <p14:creationId xmlns:p14="http://schemas.microsoft.com/office/powerpoint/2010/main" val="1675258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Click to 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F6E25AAE-77E3-4AB5-A3F6-2CC12991785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186EE562-47F4-464F-A983-17E4B93C7F6B}" type="slidenum">
              <a:rPr lang="en-US" altLang="vi-VN"/>
              <a:pPr/>
              <a:t>‹#›</a:t>
            </a:fld>
            <a:endParaRPr lang="en-US" altLang="vi-VN"/>
          </a:p>
        </p:txBody>
      </p:sp>
    </p:spTree>
    <p:extLst>
      <p:ext uri="{BB962C8B-B14F-4D97-AF65-F5344CB8AC3E}">
        <p14:creationId xmlns:p14="http://schemas.microsoft.com/office/powerpoint/2010/main" val="3313363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fld id="{5F9F357C-B9F4-47CD-A8FB-39A8A7854197}"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FD5255BC-E58B-4105-8D0F-E7CA750F521B}" type="slidenum">
              <a:rPr lang="en-US" altLang="vi-VN"/>
              <a:pPr/>
              <a:t>‹#›</a:t>
            </a:fld>
            <a:endParaRPr lang="en-US" altLang="vi-VN"/>
          </a:p>
        </p:txBody>
      </p:sp>
    </p:spTree>
    <p:extLst>
      <p:ext uri="{BB962C8B-B14F-4D97-AF65-F5344CB8AC3E}">
        <p14:creationId xmlns:p14="http://schemas.microsoft.com/office/powerpoint/2010/main" val="689584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F6FB5905-B2A0-438C-8606-038708E73D35}"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C29AF65-1E6B-4408-B5EE-67B8F8AF9E32}" type="slidenum">
              <a:rPr lang="en-US" altLang="vi-VN"/>
              <a:pPr/>
              <a:t>‹#›</a:t>
            </a:fld>
            <a:endParaRPr lang="en-US" altLang="vi-VN"/>
          </a:p>
        </p:txBody>
      </p:sp>
    </p:spTree>
    <p:extLst>
      <p:ext uri="{BB962C8B-B14F-4D97-AF65-F5344CB8AC3E}">
        <p14:creationId xmlns:p14="http://schemas.microsoft.com/office/powerpoint/2010/main" val="4202696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5658A60-0E28-4322-8863-084739F7D2A0}"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1003973-916C-4BE8-A128-0179C42D5DD6}" type="slidenum">
              <a:rPr lang="en-US" altLang="vi-VN"/>
              <a:pPr/>
              <a:t>‹#›</a:t>
            </a:fld>
            <a:endParaRPr lang="en-US" altLang="vi-VN"/>
          </a:p>
        </p:txBody>
      </p:sp>
    </p:spTree>
    <p:extLst>
      <p:ext uri="{BB962C8B-B14F-4D97-AF65-F5344CB8AC3E}">
        <p14:creationId xmlns:p14="http://schemas.microsoft.com/office/powerpoint/2010/main" val="230450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CB654532-5590-4BAC-A053-F060D30FB99C}"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smtClean="0"/>
            </a:lvl1pPr>
          </a:lstStyle>
          <a:p>
            <a:fld id="{71A1E05A-49BD-4A2B-97A8-AE7D441376DC}" type="slidenum">
              <a:rPr lang="en-US" altLang="vi-VN"/>
              <a:pPr/>
              <a:t>‹#›</a:t>
            </a:fld>
            <a:endParaRPr lang="en-US" altLang="vi-VN"/>
          </a:p>
        </p:txBody>
      </p:sp>
    </p:spTree>
    <p:extLst>
      <p:ext uri="{BB962C8B-B14F-4D97-AF65-F5344CB8AC3E}">
        <p14:creationId xmlns:p14="http://schemas.microsoft.com/office/powerpoint/2010/main" val="3822016927"/>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E55418F7-709C-4A66-9ECD-BB16B70F1922}"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4CA42470-4056-4955-AE2C-3E4ED1830B44}" type="slidenum">
              <a:rPr lang="en-US" altLang="en-US"/>
              <a:pPr>
                <a:defRPr/>
              </a:pPr>
              <a:t>‹#›</a:t>
            </a:fld>
            <a:r>
              <a:rPr lang="en-US" altLang="en-US"/>
              <a:t> </a:t>
            </a:r>
          </a:p>
        </p:txBody>
      </p:sp>
    </p:spTree>
    <p:extLst>
      <p:ext uri="{BB962C8B-B14F-4D97-AF65-F5344CB8AC3E}">
        <p14:creationId xmlns:p14="http://schemas.microsoft.com/office/powerpoint/2010/main" val="3056298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7301AC5E-DBE6-4E3D-A680-23750C58CEBD}"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smtClean="0"/>
            </a:lvl1pPr>
          </a:lstStyle>
          <a:p>
            <a:fld id="{166B8053-EB30-4ABE-8B0F-D0A30CFE2EE8}" type="slidenum">
              <a:rPr lang="en-US" altLang="vi-VN"/>
              <a:pPr/>
              <a:t>‹#›</a:t>
            </a:fld>
            <a:endParaRPr lang="en-US" altLang="vi-VN"/>
          </a:p>
        </p:txBody>
      </p:sp>
    </p:spTree>
    <p:extLst>
      <p:ext uri="{BB962C8B-B14F-4D97-AF65-F5344CB8AC3E}">
        <p14:creationId xmlns:p14="http://schemas.microsoft.com/office/powerpoint/2010/main" val="1397505009"/>
      </p:ext>
    </p:extLst>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09A7932E-8C0F-4931-A642-1BF1062EA4BD}"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0941C6F0-CC22-4293-81D9-9759D46B8E9B}" type="slidenum">
              <a:rPr lang="en-US" altLang="vi-VN"/>
              <a:pPr/>
              <a:t>‹#›</a:t>
            </a:fld>
            <a:endParaRPr lang="en-US" altLang="vi-VN"/>
          </a:p>
        </p:txBody>
      </p:sp>
    </p:spTree>
    <p:extLst>
      <p:ext uri="{BB962C8B-B14F-4D97-AF65-F5344CB8AC3E}">
        <p14:creationId xmlns:p14="http://schemas.microsoft.com/office/powerpoint/2010/main" val="3397444808"/>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9" y="4319592"/>
            <a:ext cx="7616825" cy="1236763"/>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08029" y="2849563"/>
            <a:ext cx="7616825" cy="1470025"/>
          </a:xfrm>
        </p:spPr>
        <p:txBody>
          <a:bodyPr anchor="b"/>
          <a:lstStyle>
            <a:lvl1pPr marL="0" indent="0">
              <a:buNone/>
              <a:defRPr sz="2000"/>
            </a:lvl1pPr>
            <a:lvl2pPr marL="457004" indent="0">
              <a:buNone/>
              <a:defRPr sz="1800"/>
            </a:lvl2pPr>
            <a:lvl3pPr marL="914012" indent="0">
              <a:buNone/>
              <a:defRPr sz="1600"/>
            </a:lvl3pPr>
            <a:lvl4pPr marL="1371019" indent="0">
              <a:buNone/>
              <a:defRPr sz="1400"/>
            </a:lvl4pPr>
            <a:lvl5pPr marL="1828025" indent="0">
              <a:buNone/>
              <a:defRPr sz="1400"/>
            </a:lvl5pPr>
            <a:lvl6pPr marL="2285032" indent="0">
              <a:buNone/>
              <a:defRPr sz="1400"/>
            </a:lvl6pPr>
            <a:lvl7pPr marL="2742036" indent="0">
              <a:buNone/>
              <a:defRPr sz="1400"/>
            </a:lvl7pPr>
            <a:lvl8pPr marL="3199042" indent="0">
              <a:buNone/>
              <a:defRPr sz="1400"/>
            </a:lvl8pPr>
            <a:lvl9pPr marL="3656050" indent="0">
              <a:buNone/>
              <a:defRPr sz="1400"/>
            </a:lvl9pPr>
          </a:lstStyle>
          <a:p>
            <a:pPr lvl="0"/>
            <a:r>
              <a:rPr lang="en-US"/>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4F98100A-98AF-463A-B743-EEB38DF989C8}" type="slidenum">
              <a:rPr lang="en-US" altLang="en-US"/>
              <a:pPr>
                <a:defRPr/>
              </a:pPr>
              <a:t>‹#›</a:t>
            </a:fld>
            <a:r>
              <a:rPr lang="en-US" altLang="en-US"/>
              <a:t> </a:t>
            </a:r>
          </a:p>
        </p:txBody>
      </p:sp>
    </p:spTree>
    <p:extLst>
      <p:ext uri="{BB962C8B-B14F-4D97-AF65-F5344CB8AC3E}">
        <p14:creationId xmlns:p14="http://schemas.microsoft.com/office/powerpoint/2010/main" val="22312486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E412A9DA-D93D-444B-BCE2-925730E80564}" type="datetimeFigureOut">
              <a:rPr lang="en-US"/>
              <a:pPr/>
              <a:t>2/28/2022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02B55808-FF31-41BC-BD4A-C6021F5DE3F1}" type="slidenum">
              <a:rPr lang="en-US" altLang="vi-VN"/>
              <a:pPr/>
              <a:t>‹#›</a:t>
            </a:fld>
            <a:endParaRPr lang="en-US" altLang="vi-VN"/>
          </a:p>
        </p:txBody>
      </p:sp>
    </p:spTree>
    <p:extLst>
      <p:ext uri="{BB962C8B-B14F-4D97-AF65-F5344CB8AC3E}">
        <p14:creationId xmlns:p14="http://schemas.microsoft.com/office/powerpoint/2010/main" val="4153525385"/>
      </p:ext>
    </p:extLst>
  </p:cSld>
  <p:clrMapOvr>
    <a:masterClrMapping/>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EE6C24E2-31B8-401A-A262-872FA1EA9205}" type="datetimeFigureOut">
              <a:rPr lang="en-US"/>
              <a:pPr/>
              <a:t>2/28/2022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0BAD5F28-53C0-4166-BFED-8A086D1C403B}" type="slidenum">
              <a:rPr lang="en-US" altLang="vi-VN"/>
              <a:pPr/>
              <a:t>‹#›</a:t>
            </a:fld>
            <a:endParaRPr lang="en-US" altLang="vi-VN"/>
          </a:p>
        </p:txBody>
      </p:sp>
    </p:spTree>
    <p:extLst>
      <p:ext uri="{BB962C8B-B14F-4D97-AF65-F5344CB8AC3E}">
        <p14:creationId xmlns:p14="http://schemas.microsoft.com/office/powerpoint/2010/main" val="2751265469"/>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2EF1B9CA-41E7-44D9-B4BE-7D6A16752A76}"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smtClean="0"/>
            </a:lvl1pPr>
          </a:lstStyle>
          <a:p>
            <a:fld id="{D312AF08-15B8-403F-B104-A20F01EA4472}" type="slidenum">
              <a:rPr lang="en-US" altLang="vi-VN"/>
              <a:pPr/>
              <a:t>‹#›</a:t>
            </a:fld>
            <a:endParaRPr lang="en-US" altLang="vi-VN"/>
          </a:p>
        </p:txBody>
      </p:sp>
    </p:spTree>
    <p:extLst>
      <p:ext uri="{BB962C8B-B14F-4D97-AF65-F5344CB8AC3E}">
        <p14:creationId xmlns:p14="http://schemas.microsoft.com/office/powerpoint/2010/main" val="1882943741"/>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C08C5608-7F18-4F65-A8BB-B77133F3E604}"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C4B9D64-3D50-45E7-BFF1-2820F50590F5}" type="slidenum">
              <a:rPr lang="en-US" altLang="vi-VN"/>
              <a:pPr/>
              <a:t>‹#›</a:t>
            </a:fld>
            <a:endParaRPr lang="en-US" altLang="vi-VN"/>
          </a:p>
        </p:txBody>
      </p:sp>
    </p:spTree>
    <p:extLst>
      <p:ext uri="{BB962C8B-B14F-4D97-AF65-F5344CB8AC3E}">
        <p14:creationId xmlns:p14="http://schemas.microsoft.com/office/powerpoint/2010/main" val="797493663"/>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A809A8BC-4A06-47A2-BDAA-632BDB2E0562}"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smtClean="0"/>
            </a:lvl1pPr>
          </a:lstStyle>
          <a:p>
            <a:fld id="{5B8A2ED4-831B-49F1-9197-D25488051197}" type="slidenum">
              <a:rPr lang="en-US" altLang="vi-VN"/>
              <a:pPr/>
              <a:t>‹#›</a:t>
            </a:fld>
            <a:endParaRPr lang="en-US" altLang="vi-VN"/>
          </a:p>
        </p:txBody>
      </p:sp>
    </p:spTree>
    <p:extLst>
      <p:ext uri="{BB962C8B-B14F-4D97-AF65-F5344CB8AC3E}">
        <p14:creationId xmlns:p14="http://schemas.microsoft.com/office/powerpoint/2010/main" val="3721271104"/>
      </p:ext>
    </p:extLst>
  </p:cSld>
  <p:clrMapOvr>
    <a:masterClrMapping/>
  </p:clrMapOvr>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7524C1D-E3F3-4753-A0E6-CE5D2B7C814D}"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9FE4C21-0D6C-400A-AD2E-B62A7190E5E7}" type="slidenum">
              <a:rPr lang="en-US" altLang="vi-VN"/>
              <a:pPr/>
              <a:t>‹#›</a:t>
            </a:fld>
            <a:endParaRPr lang="en-US" altLang="vi-VN"/>
          </a:p>
        </p:txBody>
      </p:sp>
    </p:spTree>
    <p:extLst>
      <p:ext uri="{BB962C8B-B14F-4D97-AF65-F5344CB8AC3E}">
        <p14:creationId xmlns:p14="http://schemas.microsoft.com/office/powerpoint/2010/main" val="505883351"/>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6C1F4D1-CFC2-47A1-AD15-2F0C8D06C984}"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90A2BA-FD7B-42D1-8015-59C94A2F95E4}" type="slidenum">
              <a:rPr lang="en-US" altLang="vi-VN"/>
              <a:pPr/>
              <a:t>‹#›</a:t>
            </a:fld>
            <a:endParaRPr lang="en-US" altLang="vi-VN"/>
          </a:p>
        </p:txBody>
      </p:sp>
    </p:spTree>
    <p:extLst>
      <p:ext uri="{BB962C8B-B14F-4D97-AF65-F5344CB8AC3E}">
        <p14:creationId xmlns:p14="http://schemas.microsoft.com/office/powerpoint/2010/main" val="1596316893"/>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smtClean="0"/>
            </a:lvl1pPr>
          </a:lstStyle>
          <a:p>
            <a:fld id="{5CEFA586-C951-4779-A20C-0EBEA7A6BC8A}" type="slidenum">
              <a:rPr lang="en-US" altLang="vi-VN"/>
              <a:pPr/>
              <a:t>‹#›</a:t>
            </a:fld>
            <a:endParaRPr lang="en-US" altLang="vi-VN"/>
          </a:p>
        </p:txBody>
      </p:sp>
    </p:spTree>
    <p:extLst>
      <p:ext uri="{BB962C8B-B14F-4D97-AF65-F5344CB8AC3E}">
        <p14:creationId xmlns:p14="http://schemas.microsoft.com/office/powerpoint/2010/main" val="3427867492"/>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468EE3B7-4CEC-4813-BAE0-0A2761BE24EA}" type="slidenum">
              <a:rPr lang="en-US" altLang="vi-VN"/>
              <a:pPr/>
              <a:t>‹#›</a:t>
            </a:fld>
            <a:endParaRPr lang="en-US" altLang="vi-VN"/>
          </a:p>
        </p:txBody>
      </p:sp>
    </p:spTree>
    <p:extLst>
      <p:ext uri="{BB962C8B-B14F-4D97-AF65-F5344CB8AC3E}">
        <p14:creationId xmlns:p14="http://schemas.microsoft.com/office/powerpoint/2010/main" val="34270544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175BCB98-ED7D-46EE-9E71-B3C97729494A}" type="slidenum">
              <a:rPr lang="en-US" altLang="vi-VN"/>
              <a:pPr/>
              <a:t>‹#›</a:t>
            </a:fld>
            <a:endParaRPr lang="en-US" altLang="vi-VN"/>
          </a:p>
        </p:txBody>
      </p:sp>
    </p:spTree>
    <p:extLst>
      <p:ext uri="{BB962C8B-B14F-4D97-AF65-F5344CB8AC3E}">
        <p14:creationId xmlns:p14="http://schemas.microsoft.com/office/powerpoint/2010/main" val="148332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52567" y="1951038"/>
            <a:ext cx="2074862"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679829" y="1951038"/>
            <a:ext cx="2074863"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5" name="Rectangle 280"/>
          <p:cNvSpPr>
            <a:spLocks noGrp="1" noChangeArrowheads="1"/>
          </p:cNvSpPr>
          <p:nvPr>
            <p:ph type="sldNum" sz="quarter" idx="10"/>
          </p:nvPr>
        </p:nvSpPr>
        <p:spPr>
          <a:ln/>
        </p:spPr>
        <p:txBody>
          <a:bodyPr/>
          <a:lstStyle>
            <a:lvl1pPr>
              <a:defRPr/>
            </a:lvl1pPr>
          </a:lstStyle>
          <a:p>
            <a:pPr>
              <a:defRPr/>
            </a:pPr>
            <a:fld id="{6EA45969-D3FF-410D-9509-8A2C1C4685CC}" type="slidenum">
              <a:rPr lang="en-US" altLang="en-US"/>
              <a:pPr>
                <a:defRPr/>
              </a:pPr>
              <a:t>‹#›</a:t>
            </a:fld>
            <a:r>
              <a:rPr lang="en-US" altLang="en-US"/>
              <a:t> </a:t>
            </a:r>
          </a:p>
        </p:txBody>
      </p:sp>
    </p:spTree>
    <p:extLst>
      <p:ext uri="{BB962C8B-B14F-4D97-AF65-F5344CB8AC3E}">
        <p14:creationId xmlns:p14="http://schemas.microsoft.com/office/powerpoint/2010/main" val="3559146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E6000FCC-7412-4DF4-97B9-643C140D2AC6}" type="slidenum">
              <a:rPr lang="en-US" altLang="vi-VN"/>
              <a:pPr/>
              <a:t>‹#›</a:t>
            </a:fld>
            <a:endParaRPr lang="en-US" altLang="vi-VN"/>
          </a:p>
        </p:txBody>
      </p:sp>
    </p:spTree>
    <p:extLst>
      <p:ext uri="{BB962C8B-B14F-4D97-AF65-F5344CB8AC3E}">
        <p14:creationId xmlns:p14="http://schemas.microsoft.com/office/powerpoint/2010/main" val="109769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1556C569-BCB5-4EC1-A8D1-5F6F042D7332}" type="slidenum">
              <a:rPr lang="en-US" altLang="vi-VN"/>
              <a:pPr/>
              <a:t>‹#›</a:t>
            </a:fld>
            <a:endParaRPr lang="en-US" altLang="vi-VN"/>
          </a:p>
        </p:txBody>
      </p:sp>
    </p:spTree>
    <p:extLst>
      <p:ext uri="{BB962C8B-B14F-4D97-AF65-F5344CB8AC3E}">
        <p14:creationId xmlns:p14="http://schemas.microsoft.com/office/powerpoint/2010/main" val="7639726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A0E8A9D2-C09D-44AF-9E9D-C64B67927933}" type="slidenum">
              <a:rPr lang="en-US" altLang="vi-VN"/>
              <a:pPr/>
              <a:t>‹#›</a:t>
            </a:fld>
            <a:endParaRPr lang="en-US" altLang="vi-VN"/>
          </a:p>
        </p:txBody>
      </p:sp>
    </p:spTree>
    <p:extLst>
      <p:ext uri="{BB962C8B-B14F-4D97-AF65-F5344CB8AC3E}">
        <p14:creationId xmlns:p14="http://schemas.microsoft.com/office/powerpoint/2010/main" val="28296934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80F179AD-DC7D-4882-BACA-0F5381E5AF8E}" type="slidenum">
              <a:rPr lang="en-US" altLang="vi-VN"/>
              <a:pPr/>
              <a:t>‹#›</a:t>
            </a:fld>
            <a:endParaRPr lang="en-US" altLang="vi-VN"/>
          </a:p>
        </p:txBody>
      </p:sp>
    </p:spTree>
    <p:extLst>
      <p:ext uri="{BB962C8B-B14F-4D97-AF65-F5344CB8AC3E}">
        <p14:creationId xmlns:p14="http://schemas.microsoft.com/office/powerpoint/2010/main" val="23253459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037B625B-FD13-4A28-9D55-68B128FF4831}" type="slidenum">
              <a:rPr lang="en-US" altLang="vi-VN"/>
              <a:pPr/>
              <a:t>‹#›</a:t>
            </a:fld>
            <a:endParaRPr lang="en-US" altLang="vi-VN"/>
          </a:p>
        </p:txBody>
      </p:sp>
    </p:spTree>
    <p:extLst>
      <p:ext uri="{BB962C8B-B14F-4D97-AF65-F5344CB8AC3E}">
        <p14:creationId xmlns:p14="http://schemas.microsoft.com/office/powerpoint/2010/main" val="691875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4ADD94F2-F736-4A6C-9366-2CE7F7A5F629}" type="slidenum">
              <a:rPr lang="en-US" altLang="vi-VN"/>
              <a:pPr/>
              <a:t>‹#›</a:t>
            </a:fld>
            <a:endParaRPr lang="en-US" altLang="vi-VN"/>
          </a:p>
        </p:txBody>
      </p:sp>
    </p:spTree>
    <p:extLst>
      <p:ext uri="{BB962C8B-B14F-4D97-AF65-F5344CB8AC3E}">
        <p14:creationId xmlns:p14="http://schemas.microsoft.com/office/powerpoint/2010/main" val="2831081727"/>
      </p:ext>
    </p:extLst>
  </p:cSld>
  <p:clrMapOvr>
    <a:masterClrMapping/>
  </p:clrMapOvr>
  <p:transition spd="slow">
    <p:push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F6B79ED-D068-4541-BC71-712E161C53DB}"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497D226-0090-4DA7-BB73-59BC9C8B487F}" type="slidenum">
              <a:rPr lang="en-US" altLang="en-US"/>
              <a:pPr/>
              <a:t>‹#›</a:t>
            </a:fld>
            <a:endParaRPr lang="en-US" altLang="en-US"/>
          </a:p>
        </p:txBody>
      </p:sp>
    </p:spTree>
    <p:extLst>
      <p:ext uri="{BB962C8B-B14F-4D97-AF65-F5344CB8AC3E}">
        <p14:creationId xmlns:p14="http://schemas.microsoft.com/office/powerpoint/2010/main" val="2004975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D6B7CBB5-1AD5-412C-9200-2657FBC11792}" type="slidenum">
              <a:rPr lang="en-US" altLang="vi-VN"/>
              <a:pPr/>
              <a:t>‹#›</a:t>
            </a:fld>
            <a:endParaRPr lang="en-US" altLang="vi-VN"/>
          </a:p>
        </p:txBody>
      </p:sp>
    </p:spTree>
    <p:extLst>
      <p:ext uri="{BB962C8B-B14F-4D97-AF65-F5344CB8AC3E}">
        <p14:creationId xmlns:p14="http://schemas.microsoft.com/office/powerpoint/2010/main" val="32252694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6" descr="logo moi.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6" descr="temp.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7" name="Date Placeholder 6"/>
          <p:cNvSpPr>
            <a:spLocks noGrp="1"/>
          </p:cNvSpPr>
          <p:nvPr>
            <p:ph type="dt" sz="half" idx="10"/>
          </p:nvPr>
        </p:nvSpPr>
        <p:spPr/>
        <p:txBody>
          <a:bodyPr/>
          <a:lstStyle>
            <a:lvl1pPr>
              <a:defRPr/>
            </a:lvl1pPr>
          </a:lstStyle>
          <a:p>
            <a:fld id="{32B7D6FD-286F-4C8B-9A2B-A1EAB9BE2E28}" type="datetimeFigureOut">
              <a:rPr lang="en-US"/>
              <a:pPr/>
              <a:t>2/28/2022</a:t>
            </a:fld>
            <a:endParaRPr lang="en-US"/>
          </a:p>
        </p:txBody>
      </p:sp>
      <p:sp>
        <p:nvSpPr>
          <p:cNvPr id="8" name="Footer Placeholder 19"/>
          <p:cNvSpPr>
            <a:spLocks noGrp="1"/>
          </p:cNvSpPr>
          <p:nvPr>
            <p:ph type="ftr" sz="quarter" idx="11"/>
          </p:nvPr>
        </p:nvSpPr>
        <p:spPr/>
        <p:txBody>
          <a:bodyPr/>
          <a:lstStyle>
            <a:lvl1pPr>
              <a:defRPr/>
            </a:lvl1pPr>
          </a:lstStyle>
          <a:p>
            <a:endParaRPr lang="en-US"/>
          </a:p>
        </p:txBody>
      </p:sp>
      <p:sp>
        <p:nvSpPr>
          <p:cNvPr id="9" name="Slide Number Placeholder 9"/>
          <p:cNvSpPr>
            <a:spLocks noGrp="1"/>
          </p:cNvSpPr>
          <p:nvPr>
            <p:ph type="sldNum" sz="quarter" idx="12"/>
          </p:nvPr>
        </p:nvSpPr>
        <p:spPr/>
        <p:txBody>
          <a:bodyPr/>
          <a:lstStyle>
            <a:lvl1pPr>
              <a:defRPr smtClean="0"/>
            </a:lvl1pPr>
          </a:lstStyle>
          <a:p>
            <a:fld id="{0BBA5A46-24F8-4D15-B398-CC54E31B592F}" type="slidenum">
              <a:rPr lang="en-US" altLang="vi-VN"/>
              <a:pPr/>
              <a:t>‹#›</a:t>
            </a:fld>
            <a:endParaRPr lang="en-US" altLang="vi-VN"/>
          </a:p>
        </p:txBody>
      </p:sp>
    </p:spTree>
    <p:extLst>
      <p:ext uri="{BB962C8B-B14F-4D97-AF65-F5344CB8AC3E}">
        <p14:creationId xmlns:p14="http://schemas.microsoft.com/office/powerpoint/2010/main" val="2837835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A03F09E2-245B-4016-A3E0-6D9DC1CDFD15}"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2058FC68-EDB8-47B2-9F0D-E93DE4EAF542}" type="slidenum">
              <a:rPr lang="en-US" altLang="en-US"/>
              <a:pPr>
                <a:defRPr/>
              </a:pPr>
              <a:t>‹#›</a:t>
            </a:fld>
            <a:r>
              <a:rPr lang="en-US" altLang="en-US"/>
              <a:t> </a:t>
            </a:r>
          </a:p>
        </p:txBody>
      </p:sp>
    </p:spTree>
    <p:extLst>
      <p:ext uri="{BB962C8B-B14F-4D97-AF65-F5344CB8AC3E}">
        <p14:creationId xmlns:p14="http://schemas.microsoft.com/office/powerpoint/2010/main" val="422836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8"/>
            <a:ext cx="8066088" cy="497721"/>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47679" y="1504954"/>
            <a:ext cx="3959225"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a:t>Click to edit Master text styles</a:t>
            </a:r>
          </a:p>
        </p:txBody>
      </p:sp>
      <p:sp>
        <p:nvSpPr>
          <p:cNvPr id="4" name="Content Placeholder 3"/>
          <p:cNvSpPr>
            <a:spLocks noGrp="1"/>
          </p:cNvSpPr>
          <p:nvPr>
            <p:ph sz="half" idx="2"/>
          </p:nvPr>
        </p:nvSpPr>
        <p:spPr>
          <a:xfrm>
            <a:off x="447679" y="2132013"/>
            <a:ext cx="3959225"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5" name="Text Placeholder 4"/>
          <p:cNvSpPr>
            <a:spLocks noGrp="1"/>
          </p:cNvSpPr>
          <p:nvPr>
            <p:ph type="body" sz="quarter" idx="3"/>
          </p:nvPr>
        </p:nvSpPr>
        <p:spPr>
          <a:xfrm>
            <a:off x="4552950" y="1504954"/>
            <a:ext cx="3960813"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7" name="Rectangle 280"/>
          <p:cNvSpPr>
            <a:spLocks noGrp="1" noChangeArrowheads="1"/>
          </p:cNvSpPr>
          <p:nvPr>
            <p:ph type="sldNum" sz="quarter" idx="10"/>
          </p:nvPr>
        </p:nvSpPr>
        <p:spPr>
          <a:ln/>
        </p:spPr>
        <p:txBody>
          <a:bodyPr/>
          <a:lstStyle>
            <a:lvl1pPr>
              <a:defRPr/>
            </a:lvl1pPr>
          </a:lstStyle>
          <a:p>
            <a:pPr>
              <a:defRPr/>
            </a:pPr>
            <a:fld id="{33C300B0-AC19-4CDB-B9FE-CF21E5CC973A}" type="slidenum">
              <a:rPr lang="en-US" altLang="en-US"/>
              <a:pPr>
                <a:defRPr/>
              </a:pPr>
              <a:t>‹#›</a:t>
            </a:fld>
            <a:r>
              <a:rPr lang="en-US" altLang="en-US"/>
              <a:t> </a:t>
            </a:r>
          </a:p>
        </p:txBody>
      </p:sp>
    </p:spTree>
    <p:extLst>
      <p:ext uri="{BB962C8B-B14F-4D97-AF65-F5344CB8AC3E}">
        <p14:creationId xmlns:p14="http://schemas.microsoft.com/office/powerpoint/2010/main" val="17426141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90E5AEC6-9B03-4ACA-ABBC-C3CB86C302FE}"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pPr>
              <a:defRPr/>
            </a:pPr>
            <a:fld id="{8CAD5052-B1F7-4BA6-B175-4286F0DB0813}" type="slidenum">
              <a:rPr lang="en-US" altLang="en-US"/>
              <a:pPr>
                <a:defRPr/>
              </a:pPr>
              <a:t>‹#›</a:t>
            </a:fld>
            <a:r>
              <a:rPr lang="en-US" altLang="en-US"/>
              <a:t> </a:t>
            </a:r>
          </a:p>
        </p:txBody>
      </p:sp>
    </p:spTree>
    <p:extLst>
      <p:ext uri="{BB962C8B-B14F-4D97-AF65-F5344CB8AC3E}">
        <p14:creationId xmlns:p14="http://schemas.microsoft.com/office/powerpoint/2010/main" val="15070514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F1D3968-50E2-47B1-A2AC-41401897954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A1788ACA-CD09-48BA-85C3-D01913F46130}" type="slidenum">
              <a:rPr lang="en-US" altLang="en-US"/>
              <a:pPr>
                <a:defRPr/>
              </a:pPr>
              <a:t>‹#›</a:t>
            </a:fld>
            <a:r>
              <a:rPr lang="en-US" altLang="en-US"/>
              <a:t> </a:t>
            </a:r>
          </a:p>
        </p:txBody>
      </p:sp>
    </p:spTree>
    <p:extLst>
      <p:ext uri="{BB962C8B-B14F-4D97-AF65-F5344CB8AC3E}">
        <p14:creationId xmlns:p14="http://schemas.microsoft.com/office/powerpoint/2010/main" val="25722634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BC81AD4C-68AC-433B-8E5D-0D55E8C6B622}"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pPr>
              <a:defRPr/>
            </a:pPr>
            <a:fld id="{4F5C5E33-69A3-4917-9ADD-C8A75413AC2E}" type="slidenum">
              <a:rPr lang="en-US" altLang="en-US"/>
              <a:pPr>
                <a:defRPr/>
              </a:pPr>
              <a:t>‹#›</a:t>
            </a:fld>
            <a:r>
              <a:rPr lang="en-US" altLang="en-US"/>
              <a:t> </a:t>
            </a:r>
          </a:p>
        </p:txBody>
      </p:sp>
    </p:spTree>
    <p:extLst>
      <p:ext uri="{BB962C8B-B14F-4D97-AF65-F5344CB8AC3E}">
        <p14:creationId xmlns:p14="http://schemas.microsoft.com/office/powerpoint/2010/main" val="14154123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9953E41E-A971-485E-8420-78B00473AC69}"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pPr>
              <a:defRPr/>
            </a:pPr>
            <a:fld id="{3636C07F-0D7F-4170-8B02-D0CAEA2E7F5E}" type="slidenum">
              <a:rPr lang="en-US" altLang="en-US"/>
              <a:pPr>
                <a:defRPr/>
              </a:pPr>
              <a:t>‹#›</a:t>
            </a:fld>
            <a:r>
              <a:rPr lang="en-US" altLang="en-US"/>
              <a:t> </a:t>
            </a:r>
          </a:p>
        </p:txBody>
      </p:sp>
    </p:spTree>
    <p:extLst>
      <p:ext uri="{BB962C8B-B14F-4D97-AF65-F5344CB8AC3E}">
        <p14:creationId xmlns:p14="http://schemas.microsoft.com/office/powerpoint/2010/main" val="13325627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133729FB-268B-4306-B2C9-C188BB23DE13}"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pPr>
              <a:defRPr/>
            </a:pPr>
            <a:fld id="{FB7328E5-0E92-4752-97A4-F4D786C8D85B}" type="slidenum">
              <a:rPr lang="en-US" altLang="en-US"/>
              <a:pPr>
                <a:defRPr/>
              </a:pPr>
              <a:t>‹#›</a:t>
            </a:fld>
            <a:r>
              <a:rPr lang="en-US" altLang="en-US"/>
              <a:t> </a:t>
            </a:r>
          </a:p>
        </p:txBody>
      </p:sp>
    </p:spTree>
    <p:extLst>
      <p:ext uri="{BB962C8B-B14F-4D97-AF65-F5344CB8AC3E}">
        <p14:creationId xmlns:p14="http://schemas.microsoft.com/office/powerpoint/2010/main" val="27226464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0A69B86B-7929-4DC0-8F1D-A108A5DE7A10}"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205F2F1C-04D5-4285-A5B7-3E128B99E0F3}" type="slidenum">
              <a:rPr lang="en-US" altLang="en-US"/>
              <a:pPr>
                <a:defRPr/>
              </a:pPr>
              <a:t>‹#›</a:t>
            </a:fld>
            <a:r>
              <a:rPr lang="en-US" altLang="en-US"/>
              <a:t> </a:t>
            </a:r>
          </a:p>
        </p:txBody>
      </p:sp>
    </p:spTree>
    <p:extLst>
      <p:ext uri="{BB962C8B-B14F-4D97-AF65-F5344CB8AC3E}">
        <p14:creationId xmlns:p14="http://schemas.microsoft.com/office/powerpoint/2010/main" val="12912540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87F37DA5-06EB-44A2-B7AF-B19124579331}"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pPr>
              <a:defRPr/>
            </a:pPr>
            <a:fld id="{9D33D8A1-D620-4ACB-8159-AB7FD10EF047}" type="slidenum">
              <a:rPr lang="en-US" altLang="en-US"/>
              <a:pPr>
                <a:defRPr/>
              </a:pPr>
              <a:t>‹#›</a:t>
            </a:fld>
            <a:r>
              <a:rPr lang="en-US" altLang="en-US"/>
              <a:t> </a:t>
            </a:r>
          </a:p>
        </p:txBody>
      </p:sp>
    </p:spTree>
    <p:extLst>
      <p:ext uri="{BB962C8B-B14F-4D97-AF65-F5344CB8AC3E}">
        <p14:creationId xmlns:p14="http://schemas.microsoft.com/office/powerpoint/2010/main" val="6770179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4A2319A-25DD-4E8F-B5F9-FDEFBA4CCE5E}"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303713A2-D02F-41E9-A374-52EB615D5C25}" type="slidenum">
              <a:rPr lang="en-US" altLang="en-US"/>
              <a:pPr>
                <a:defRPr/>
              </a:pPr>
              <a:t>‹#›</a:t>
            </a:fld>
            <a:r>
              <a:rPr lang="en-US" altLang="en-US"/>
              <a:t> </a:t>
            </a:r>
          </a:p>
        </p:txBody>
      </p:sp>
    </p:spTree>
    <p:extLst>
      <p:ext uri="{BB962C8B-B14F-4D97-AF65-F5344CB8AC3E}">
        <p14:creationId xmlns:p14="http://schemas.microsoft.com/office/powerpoint/2010/main" val="19604598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713BA680-B81B-421A-95D3-710005821016}"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DF76E421-5B41-40A3-9E11-C1403C68B8C1}" type="slidenum">
              <a:rPr lang="en-US" altLang="en-US"/>
              <a:pPr>
                <a:defRPr/>
              </a:pPr>
              <a:t>‹#›</a:t>
            </a:fld>
            <a:r>
              <a:rPr lang="en-US" altLang="en-US"/>
              <a:t> </a:t>
            </a:r>
          </a:p>
        </p:txBody>
      </p:sp>
    </p:spTree>
    <p:extLst>
      <p:ext uri="{BB962C8B-B14F-4D97-AF65-F5344CB8AC3E}">
        <p14:creationId xmlns:p14="http://schemas.microsoft.com/office/powerpoint/2010/main" val="14843831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pPr>
              <a:defRPr/>
            </a:pPr>
            <a:fld id="{4D5DDF1F-3E14-4842-94FF-B576B3280F5C}" type="slidenum">
              <a:rPr lang="en-US" altLang="en-US"/>
              <a:pPr>
                <a:defRPr/>
              </a:pPr>
              <a:t>‹#›</a:t>
            </a:fld>
            <a:r>
              <a:rPr lang="en-US" altLang="en-US"/>
              <a:t> </a:t>
            </a:r>
          </a:p>
        </p:txBody>
      </p:sp>
    </p:spTree>
    <p:extLst>
      <p:ext uri="{BB962C8B-B14F-4D97-AF65-F5344CB8AC3E}">
        <p14:creationId xmlns:p14="http://schemas.microsoft.com/office/powerpoint/2010/main" val="355736964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80"/>
          <p:cNvSpPr>
            <a:spLocks noGrp="1" noChangeArrowheads="1"/>
          </p:cNvSpPr>
          <p:nvPr>
            <p:ph type="sldNum" sz="quarter" idx="10"/>
          </p:nvPr>
        </p:nvSpPr>
        <p:spPr>
          <a:ln/>
        </p:spPr>
        <p:txBody>
          <a:bodyPr/>
          <a:lstStyle>
            <a:lvl1pPr>
              <a:defRPr/>
            </a:lvl1pPr>
          </a:lstStyle>
          <a:p>
            <a:pPr>
              <a:defRPr/>
            </a:pPr>
            <a:fld id="{A05CA3E1-0A32-4B77-95A0-97D7C2584D30}" type="slidenum">
              <a:rPr lang="en-US" altLang="en-US"/>
              <a:pPr>
                <a:defRPr/>
              </a:pPr>
              <a:t>‹#›</a:t>
            </a:fld>
            <a:r>
              <a:rPr lang="en-US" altLang="en-US"/>
              <a:t> </a:t>
            </a:r>
          </a:p>
        </p:txBody>
      </p:sp>
    </p:spTree>
    <p:extLst>
      <p:ext uri="{BB962C8B-B14F-4D97-AF65-F5344CB8AC3E}">
        <p14:creationId xmlns:p14="http://schemas.microsoft.com/office/powerpoint/2010/main" val="14837889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3B3DA9A5-0F33-4D53-A9E2-13A718C0430C}" type="slidenum">
              <a:rPr lang="en-US" altLang="vi-VN"/>
              <a:pPr/>
              <a:t>‹#›</a:t>
            </a:fld>
            <a:endParaRPr lang="en-US" altLang="vi-VN"/>
          </a:p>
        </p:txBody>
      </p:sp>
    </p:spTree>
    <p:extLst>
      <p:ext uri="{BB962C8B-B14F-4D97-AF65-F5344CB8AC3E}">
        <p14:creationId xmlns:p14="http://schemas.microsoft.com/office/powerpoint/2010/main" val="15088269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FA0047CF-8655-4F78-B30C-415E764A8776}" type="slidenum">
              <a:rPr lang="en-US" altLang="vi-VN"/>
              <a:pPr/>
              <a:t>‹#›</a:t>
            </a:fld>
            <a:endParaRPr lang="en-US" altLang="vi-VN"/>
          </a:p>
        </p:txBody>
      </p:sp>
    </p:spTree>
    <p:extLst>
      <p:ext uri="{BB962C8B-B14F-4D97-AF65-F5344CB8AC3E}">
        <p14:creationId xmlns:p14="http://schemas.microsoft.com/office/powerpoint/2010/main" val="22251937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1C4D0853-B9E9-42CE-BE8A-EEA842373A3B}" type="slidenum">
              <a:rPr lang="en-US" altLang="vi-VN"/>
              <a:pPr/>
              <a:t>‹#›</a:t>
            </a:fld>
            <a:endParaRPr lang="en-US" altLang="vi-VN"/>
          </a:p>
        </p:txBody>
      </p:sp>
    </p:spTree>
    <p:extLst>
      <p:ext uri="{BB962C8B-B14F-4D97-AF65-F5344CB8AC3E}">
        <p14:creationId xmlns:p14="http://schemas.microsoft.com/office/powerpoint/2010/main" val="365737606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C627B56A-FC73-4782-A1A8-1733433A324C}" type="slidenum">
              <a:rPr lang="en-US" altLang="vi-VN"/>
              <a:pPr/>
              <a:t>‹#›</a:t>
            </a:fld>
            <a:endParaRPr lang="en-US" altLang="vi-VN"/>
          </a:p>
        </p:txBody>
      </p:sp>
    </p:spTree>
    <p:extLst>
      <p:ext uri="{BB962C8B-B14F-4D97-AF65-F5344CB8AC3E}">
        <p14:creationId xmlns:p14="http://schemas.microsoft.com/office/powerpoint/2010/main" val="41019165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2243A328-CE29-46B9-86A2-543E7156FC70}" type="slidenum">
              <a:rPr lang="en-US" altLang="vi-VN"/>
              <a:pPr/>
              <a:t>‹#›</a:t>
            </a:fld>
            <a:endParaRPr lang="en-US" altLang="vi-VN"/>
          </a:p>
        </p:txBody>
      </p:sp>
    </p:spTree>
    <p:extLst>
      <p:ext uri="{BB962C8B-B14F-4D97-AF65-F5344CB8AC3E}">
        <p14:creationId xmlns:p14="http://schemas.microsoft.com/office/powerpoint/2010/main" val="4446919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E2E25251-19D7-439E-892B-9507D0526555}" type="slidenum">
              <a:rPr lang="en-US" altLang="vi-VN"/>
              <a:pPr/>
              <a:t>‹#›</a:t>
            </a:fld>
            <a:endParaRPr lang="en-US" altLang="vi-VN"/>
          </a:p>
        </p:txBody>
      </p:sp>
    </p:spTree>
    <p:extLst>
      <p:ext uri="{BB962C8B-B14F-4D97-AF65-F5344CB8AC3E}">
        <p14:creationId xmlns:p14="http://schemas.microsoft.com/office/powerpoint/2010/main" val="26567240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9E18C04C-4029-4A2C-9723-505B6F529CC8}" type="slidenum">
              <a:rPr lang="en-US" altLang="vi-VN"/>
              <a:pPr/>
              <a:t>‹#›</a:t>
            </a:fld>
            <a:endParaRPr lang="en-US" altLang="vi-VN"/>
          </a:p>
        </p:txBody>
      </p:sp>
    </p:spTree>
    <p:extLst>
      <p:ext uri="{BB962C8B-B14F-4D97-AF65-F5344CB8AC3E}">
        <p14:creationId xmlns:p14="http://schemas.microsoft.com/office/powerpoint/2010/main" val="17658294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53C49657-A8BB-42AF-BCD4-A92CE3A6ACD9}" type="slidenum">
              <a:rPr lang="en-US" altLang="vi-VN"/>
              <a:pPr/>
              <a:t>‹#›</a:t>
            </a:fld>
            <a:endParaRPr lang="en-US" altLang="vi-VN"/>
          </a:p>
        </p:txBody>
      </p:sp>
    </p:spTree>
    <p:extLst>
      <p:ext uri="{BB962C8B-B14F-4D97-AF65-F5344CB8AC3E}">
        <p14:creationId xmlns:p14="http://schemas.microsoft.com/office/powerpoint/2010/main" val="2092934284"/>
      </p:ext>
    </p:extLst>
  </p:cSld>
  <p:clrMapOvr>
    <a:masterClrMapping/>
  </p:clrMapOvr>
  <p:transition spd="slow">
    <p:push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4BC8584-19A0-4D75-BDD1-4A5BB61BEE57}"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53DD983-BF83-45FF-AAA2-FA1105388269}" type="slidenum">
              <a:rPr lang="en-US" altLang="en-US"/>
              <a:pPr/>
              <a:t>‹#›</a:t>
            </a:fld>
            <a:endParaRPr lang="en-US" altLang="en-US"/>
          </a:p>
        </p:txBody>
      </p:sp>
    </p:spTree>
    <p:extLst>
      <p:ext uri="{BB962C8B-B14F-4D97-AF65-F5344CB8AC3E}">
        <p14:creationId xmlns:p14="http://schemas.microsoft.com/office/powerpoint/2010/main" val="3175284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73556C1F-F093-43B8-92A3-E9523350E788}" type="slidenum">
              <a:rPr lang="en-US" altLang="vi-VN"/>
              <a:pPr/>
              <a:t>‹#›</a:t>
            </a:fld>
            <a:endParaRPr lang="en-US" altLang="vi-VN"/>
          </a:p>
        </p:txBody>
      </p:sp>
    </p:spTree>
    <p:extLst>
      <p:ext uri="{BB962C8B-B14F-4D97-AF65-F5344CB8AC3E}">
        <p14:creationId xmlns:p14="http://schemas.microsoft.com/office/powerpoint/2010/main" val="1119929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9ECE5CCE-2216-47B6-8626-9B4849DDD892}" type="slidenum">
              <a:rPr lang="en-US" altLang="en-US"/>
              <a:pPr>
                <a:defRPr/>
              </a:pPr>
              <a:t>‹#›</a:t>
            </a:fld>
            <a:r>
              <a:rPr lang="en-US" altLang="en-US"/>
              <a:t> </a:t>
            </a:r>
          </a:p>
        </p:txBody>
      </p:sp>
    </p:spTree>
    <p:extLst>
      <p:ext uri="{BB962C8B-B14F-4D97-AF65-F5344CB8AC3E}">
        <p14:creationId xmlns:p14="http://schemas.microsoft.com/office/powerpoint/2010/main" val="142447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738664"/>
          </a:xfr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03613" y="268292"/>
            <a:ext cx="5010150" cy="5735637"/>
          </a:xfrm>
        </p:spPr>
        <p:txBody>
          <a:bodyPr/>
          <a:lstStyle>
            <a:lvl1pPr>
              <a:defRPr sz="24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4" name="Text Placeholder 3"/>
          <p:cNvSpPr>
            <a:spLocks noGrp="1"/>
          </p:cNvSpPr>
          <p:nvPr>
            <p:ph type="body" sz="half" idx="2"/>
          </p:nvPr>
        </p:nvSpPr>
        <p:spPr>
          <a:xfrm>
            <a:off x="447675" y="1406525"/>
            <a:ext cx="2947988" cy="4597400"/>
          </a:xfrm>
        </p:spPr>
        <p:txBody>
          <a:bodyPr/>
          <a:lstStyle>
            <a:lvl1pPr marL="0" indent="0">
              <a:buNone/>
              <a:defRPr sz="20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dirty="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AF585318-C6FA-4318-A16A-256F1C8ADF18}" type="slidenum">
              <a:rPr lang="en-US" altLang="en-US"/>
              <a:pPr>
                <a:defRPr/>
              </a:pPr>
              <a:t>‹#›</a:t>
            </a:fld>
            <a:r>
              <a:rPr lang="en-US" altLang="en-US"/>
              <a:t> </a:t>
            </a:r>
          </a:p>
        </p:txBody>
      </p:sp>
    </p:spTree>
    <p:extLst>
      <p:ext uri="{BB962C8B-B14F-4D97-AF65-F5344CB8AC3E}">
        <p14:creationId xmlns:p14="http://schemas.microsoft.com/office/powerpoint/2010/main" val="2675738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953202"/>
            <a:ext cx="5376863"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004" indent="0">
              <a:buNone/>
              <a:defRPr sz="2800"/>
            </a:lvl2pPr>
            <a:lvl3pPr marL="914012" indent="0">
              <a:buNone/>
              <a:defRPr sz="2400"/>
            </a:lvl3pPr>
            <a:lvl4pPr marL="1371019" indent="0">
              <a:buNone/>
              <a:defRPr sz="2000"/>
            </a:lvl4pPr>
            <a:lvl5pPr marL="1828025" indent="0">
              <a:buNone/>
              <a:defRPr sz="2000"/>
            </a:lvl5pPr>
            <a:lvl6pPr marL="2285032" indent="0">
              <a:buNone/>
              <a:defRPr sz="2000"/>
            </a:lvl6pPr>
            <a:lvl7pPr marL="2742036" indent="0">
              <a:buNone/>
              <a:defRPr sz="2000"/>
            </a:lvl7pPr>
            <a:lvl8pPr marL="3199042" indent="0">
              <a:buNone/>
              <a:defRPr sz="2000"/>
            </a:lvl8pPr>
            <a:lvl9pPr marL="3656050" indent="0">
              <a:buNone/>
              <a:defRPr sz="2000"/>
            </a:lvl9pPr>
          </a:lstStyle>
          <a:p>
            <a:pPr lvl="0"/>
            <a:endParaRPr lang="en-US" noProof="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1DF719F7-DCDE-4859-8F02-1D7D83EFE611}" type="slidenum">
              <a:rPr lang="en-US" altLang="en-US"/>
              <a:pPr>
                <a:defRPr/>
              </a:pPr>
              <a:t>‹#›</a:t>
            </a:fld>
            <a:r>
              <a:rPr lang="en-US" altLang="en-US"/>
              <a:t> </a:t>
            </a:r>
          </a:p>
        </p:txBody>
      </p:sp>
    </p:spTree>
    <p:extLst>
      <p:ext uri="{BB962C8B-B14F-4D97-AF65-F5344CB8AC3E}">
        <p14:creationId xmlns:p14="http://schemas.microsoft.com/office/powerpoint/2010/main" val="3470825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5.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6.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theme" Target="../theme/theme7.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lideBottomBar"/>
          <p:cNvSpPr>
            <a:spLocks noChangeArrowheads="1"/>
          </p:cNvSpPr>
          <p:nvPr/>
        </p:nvSpPr>
        <p:spPr bwMode="auto">
          <a:xfrm>
            <a:off x="0" y="6300788"/>
            <a:ext cx="8961438" cy="422275"/>
          </a:xfrm>
          <a:prstGeom prst="rect">
            <a:avLst/>
          </a:prstGeom>
          <a:solidFill>
            <a:srgbClr val="007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1" tIns="45695" rIns="91391" bIns="4569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ctr" eaLnBrk="1" hangingPunct="1"/>
            <a:endParaRPr lang="vi-VN" altLang="vi-VN"/>
          </a:p>
        </p:txBody>
      </p:sp>
      <p:sp>
        <p:nvSpPr>
          <p:cNvPr id="1027" name="McK 2. Slide Title"/>
          <p:cNvSpPr>
            <a:spLocks noGrp="1" noChangeArrowheads="1"/>
          </p:cNvSpPr>
          <p:nvPr>
            <p:ph type="title"/>
          </p:nvPr>
        </p:nvSpPr>
        <p:spPr bwMode="auto">
          <a:xfrm>
            <a:off x="119063" y="230188"/>
            <a:ext cx="86185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vi-VN" smtClean="0"/>
              <a:t>Click to edit Master title style</a:t>
            </a:r>
          </a:p>
        </p:txBody>
      </p:sp>
      <p:sp>
        <p:nvSpPr>
          <p:cNvPr id="2052" name="SlideLogoText"/>
          <p:cNvSpPr>
            <a:spLocks noChangeArrowheads="1"/>
          </p:cNvSpPr>
          <p:nvPr>
            <p:custDataLst>
              <p:tags r:id="rId14"/>
            </p:custDataLst>
          </p:nvPr>
        </p:nvSpPr>
        <p:spPr bwMode="auto">
          <a:xfrm>
            <a:off x="7850188" y="6435725"/>
            <a:ext cx="482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000" b="1">
                <a:solidFill>
                  <a:srgbClr val="D9D9D9"/>
                </a:solidFill>
                <a:cs typeface="+mn-cs"/>
              </a:rPr>
              <a:t>VPBank</a:t>
            </a:r>
          </a:p>
        </p:txBody>
      </p:sp>
      <p:sp>
        <p:nvSpPr>
          <p:cNvPr id="2053" name="McK 1. On-page tracker" hidden="1"/>
          <p:cNvSpPr>
            <a:spLocks noChangeArrowheads="1"/>
          </p:cNvSpPr>
          <p:nvPr/>
        </p:nvSpPr>
        <p:spPr bwMode="auto">
          <a:xfrm>
            <a:off x="119063" y="26988"/>
            <a:ext cx="8588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sz="1400">
                <a:solidFill>
                  <a:srgbClr val="808080"/>
                </a:solidFill>
                <a:cs typeface="+mn-cs"/>
              </a:rPr>
              <a:t>TRACKER</a:t>
            </a:r>
          </a:p>
        </p:txBody>
      </p:sp>
      <p:sp>
        <p:nvSpPr>
          <p:cNvPr id="2054" name="McK 3. Unit of measure" hidden="1"/>
          <p:cNvSpPr txBox="1">
            <a:spLocks noChangeArrowheads="1"/>
          </p:cNvSpPr>
          <p:nvPr/>
        </p:nvSpPr>
        <p:spPr bwMode="auto">
          <a:xfrm>
            <a:off x="119063" y="531813"/>
            <a:ext cx="36560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400">
                <a:solidFill>
                  <a:srgbClr val="808080"/>
                </a:solidFill>
                <a:cs typeface="+mn-cs"/>
              </a:rPr>
              <a:t>Unit of measure</a:t>
            </a:r>
          </a:p>
        </p:txBody>
      </p:sp>
      <p:grpSp>
        <p:nvGrpSpPr>
          <p:cNvPr id="1031" name="McK Slide Elements"/>
          <p:cNvGrpSpPr>
            <a:grpSpLocks/>
          </p:cNvGrpSpPr>
          <p:nvPr/>
        </p:nvGrpSpPr>
        <p:grpSpPr bwMode="auto">
          <a:xfrm>
            <a:off x="119063" y="6080125"/>
            <a:ext cx="8548687" cy="508000"/>
            <a:chOff x="75" y="3830"/>
            <a:chExt cx="5385" cy="320"/>
          </a:xfrm>
        </p:grpSpPr>
        <p:sp>
          <p:nvSpPr>
            <p:cNvPr id="2064" name="McK 4. Footnote" hidden="1"/>
            <p:cNvSpPr txBox="1">
              <a:spLocks noChangeArrowheads="1"/>
            </p:cNvSpPr>
            <p:nvPr userDrawn="1"/>
          </p:nvSpPr>
          <p:spPr bwMode="auto">
            <a:xfrm>
              <a:off x="75" y="3830"/>
              <a:ext cx="538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104775" indent="-104775"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000">
                  <a:cs typeface="+mn-cs"/>
                </a:rPr>
                <a:t>1 Footnote</a:t>
              </a:r>
            </a:p>
          </p:txBody>
        </p:sp>
        <p:sp>
          <p:nvSpPr>
            <p:cNvPr id="2065" name="McK 5. Source" hidden="1"/>
            <p:cNvSpPr>
              <a:spLocks noChangeArrowheads="1"/>
            </p:cNvSpPr>
            <p:nvPr userDrawn="1"/>
          </p:nvSpPr>
          <p:spPr bwMode="auto">
            <a:xfrm>
              <a:off x="75" y="4054"/>
              <a:ext cx="432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charset="0"/>
                </a:defRPr>
              </a:lvl1pPr>
              <a:lvl2pPr marL="742950" indent="-285750" defTabSz="895350" eaLnBrk="0" hangingPunct="0">
                <a:tabLst>
                  <a:tab pos="612775" algn="l"/>
                </a:tabLst>
                <a:defRPr sz="1600">
                  <a:solidFill>
                    <a:schemeClr val="tx1"/>
                  </a:solidFill>
                  <a:latin typeface="Arial" charset="0"/>
                </a:defRPr>
              </a:lvl2pPr>
              <a:lvl3pPr marL="1143000" indent="-228600" defTabSz="895350" eaLnBrk="0" hangingPunct="0">
                <a:tabLst>
                  <a:tab pos="612775" algn="l"/>
                </a:tabLst>
                <a:defRPr sz="1600">
                  <a:solidFill>
                    <a:schemeClr val="tx1"/>
                  </a:solidFill>
                  <a:latin typeface="Arial" charset="0"/>
                </a:defRPr>
              </a:lvl3pPr>
              <a:lvl4pPr marL="1600200" indent="-228600" defTabSz="895350" eaLnBrk="0" hangingPunct="0">
                <a:tabLst>
                  <a:tab pos="612775" algn="l"/>
                </a:tabLst>
                <a:defRPr sz="1600">
                  <a:solidFill>
                    <a:schemeClr val="tx1"/>
                  </a:solidFill>
                  <a:latin typeface="Arial" charset="0"/>
                </a:defRPr>
              </a:lvl4pPr>
              <a:lvl5pPr marL="2057400" indent="-228600" defTabSz="895350" eaLnBrk="0" hangingPunct="0">
                <a:tabLst>
                  <a:tab pos="612775" algn="l"/>
                </a:tabLst>
                <a:defRPr sz="1600">
                  <a:solidFill>
                    <a:schemeClr val="tx1"/>
                  </a:solidFill>
                  <a:latin typeface="Arial"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charset="0"/>
                </a:defRPr>
              </a:lvl9pPr>
            </a:lstStyle>
            <a:p>
              <a:pPr eaLnBrk="1" hangingPunct="1">
                <a:defRPr/>
              </a:pPr>
              <a:r>
                <a:rPr lang="en-US" altLang="vi-VN" sz="1000">
                  <a:solidFill>
                    <a:srgbClr val="000000"/>
                  </a:solidFill>
                  <a:cs typeface="+mn-cs"/>
                </a:rPr>
                <a:t>SOURCE: Source</a:t>
              </a:r>
            </a:p>
          </p:txBody>
        </p:sp>
      </p:grpSp>
      <p:grpSp>
        <p:nvGrpSpPr>
          <p:cNvPr id="1032" name="ACET" hidden="1"/>
          <p:cNvGrpSpPr>
            <a:grpSpLocks/>
          </p:cNvGrpSpPr>
          <p:nvPr/>
        </p:nvGrpSpPr>
        <p:grpSpPr bwMode="auto">
          <a:xfrm>
            <a:off x="1452563" y="1127125"/>
            <a:ext cx="4264025" cy="508000"/>
            <a:chOff x="915" y="710"/>
            <a:chExt cx="2686" cy="320"/>
          </a:xfrm>
        </p:grpSpPr>
        <p:cxnSp>
          <p:nvCxnSpPr>
            <p:cNvPr id="1038" name="AutoShape 249" hidden="1"/>
            <p:cNvCxnSpPr>
              <a:cxnSpLocks noChangeShapeType="1"/>
              <a:stCxn id="2063" idx="4"/>
              <a:endCxn id="2063"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63" name="AutoShape 250"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6"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b="1">
                  <a:cs typeface="+mn-cs"/>
                </a:rPr>
                <a:t>Title</a:t>
              </a:r>
            </a:p>
            <a:p>
              <a:pPr eaLnBrk="1" hangingPunct="1">
                <a:defRPr/>
              </a:pPr>
              <a:r>
                <a:rPr lang="en-US" altLang="vi-VN">
                  <a:solidFill>
                    <a:srgbClr val="808080"/>
                  </a:solidFill>
                  <a:cs typeface="+mn-cs"/>
                </a:rPr>
                <a:t>Unit of measure</a:t>
              </a:r>
            </a:p>
          </p:txBody>
        </p:sp>
      </p:grpSp>
      <p:sp>
        <p:nvSpPr>
          <p:cNvPr id="1304" name="Rectangle 280"/>
          <p:cNvSpPr>
            <a:spLocks noGrp="1" noChangeArrowheads="1"/>
          </p:cNvSpPr>
          <p:nvPr>
            <p:ph type="sldNum" sz="quarter" idx="4"/>
          </p:nvPr>
        </p:nvSpPr>
        <p:spPr bwMode="auto">
          <a:xfrm>
            <a:off x="8545513" y="6435725"/>
            <a:ext cx="195262" cy="152400"/>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eaLnBrk="1" hangingPunct="1">
              <a:defRPr sz="1000">
                <a:solidFill>
                  <a:srgbClr val="3897B0"/>
                </a:solidFill>
              </a:defRPr>
            </a:lvl1pPr>
          </a:lstStyle>
          <a:p>
            <a:pPr>
              <a:defRPr/>
            </a:pPr>
            <a:fld id="{A3EF5172-6F8E-4E2E-AFEB-2615979A7C90}" type="slidenum">
              <a:rPr lang="en-US" altLang="en-US"/>
              <a:pPr>
                <a:defRPr/>
              </a:pPr>
              <a:t>‹#›</a:t>
            </a:fld>
            <a:r>
              <a:rPr lang="en-US" altLang="en-US"/>
              <a:t> </a:t>
            </a:r>
          </a:p>
        </p:txBody>
      </p:sp>
      <p:sp>
        <p:nvSpPr>
          <p:cNvPr id="2058" name="Working Draft" hidden="1"/>
          <p:cNvSpPr txBox="1">
            <a:spLocks noChangeArrowheads="1"/>
          </p:cNvSpPr>
          <p:nvPr/>
        </p:nvSpPr>
        <p:spPr bwMode="auto">
          <a:xfrm rot="5400000">
            <a:off x="7979569" y="2359819"/>
            <a:ext cx="18240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600"/>
              <a:t>Working Draft - Last Modified 7/22/2010 11:12:17 AM</a:t>
            </a:r>
            <a:endParaRPr lang="en-US"/>
          </a:p>
        </p:txBody>
      </p:sp>
      <p:sp>
        <p:nvSpPr>
          <p:cNvPr id="2059" name="Printed" hidden="1"/>
          <p:cNvSpPr txBox="1">
            <a:spLocks noChangeArrowheads="1"/>
          </p:cNvSpPr>
          <p:nvPr/>
        </p:nvSpPr>
        <p:spPr bwMode="auto">
          <a:xfrm rot="5400000">
            <a:off x="8357394" y="3852069"/>
            <a:ext cx="106838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US" sz="600"/>
              <a:t>Printed 4/19/2010 11:09:48 PM</a:t>
            </a:r>
            <a:endParaRPr lang="en-US"/>
          </a:p>
        </p:txBody>
      </p:sp>
      <p:sp>
        <p:nvSpPr>
          <p:cNvPr id="1036" name="Rectangle 286"/>
          <p:cNvSpPr>
            <a:spLocks noGrp="1" noChangeArrowheads="1"/>
          </p:cNvSpPr>
          <p:nvPr>
            <p:ph type="body" idx="1"/>
          </p:nvPr>
        </p:nvSpPr>
        <p:spPr bwMode="auto">
          <a:xfrm>
            <a:off x="225425" y="1046163"/>
            <a:ext cx="8494713" cy="508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061" name="SlideLogoSeparator"/>
          <p:cNvSpPr>
            <a:spLocks noChangeArrowheads="1"/>
          </p:cNvSpPr>
          <p:nvPr>
            <p:custDataLst>
              <p:tags r:id="rId15"/>
            </p:custDataLst>
          </p:nvPr>
        </p:nvSpPr>
        <p:spPr bwMode="auto">
          <a:xfrm>
            <a:off x="8418513" y="6402388"/>
            <a:ext cx="396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200">
                <a:cs typeface="+mn-cs"/>
              </a:rPr>
              <a:t>|</a:t>
            </a:r>
          </a:p>
        </p:txBody>
      </p:sp>
    </p:spTree>
  </p:cSld>
  <p:clrMap bg1="lt1" tx1="dk1" bg2="lt2" tx2="dk2" accent1="accent1" accent2="accent2" accent3="accent3" accent4="accent4" accent5="accent5" accent6="accent6" hlink="hlink" folHlink="folHlink"/>
  <p:sldLayoutIdLst>
    <p:sldLayoutId id="2147486470" r:id="rId1"/>
    <p:sldLayoutId id="2147486447" r:id="rId2"/>
    <p:sldLayoutId id="2147486448" r:id="rId3"/>
    <p:sldLayoutId id="2147486449" r:id="rId4"/>
    <p:sldLayoutId id="2147486450" r:id="rId5"/>
    <p:sldLayoutId id="2147486451" r:id="rId6"/>
    <p:sldLayoutId id="2147486452" r:id="rId7"/>
    <p:sldLayoutId id="2147486453" r:id="rId8"/>
    <p:sldLayoutId id="2147486454" r:id="rId9"/>
    <p:sldLayoutId id="2147486455" r:id="rId10"/>
    <p:sldLayoutId id="2147486456" r:id="rId11"/>
    <p:sldLayoutId id="2147486471" r:id="rId12"/>
  </p:sldLayoutIdLst>
  <p:hf hdr="0" ftr="0" dt="0"/>
  <p:txStyles>
    <p:titleStyle>
      <a:lvl1pPr algn="l" defTabSz="893763" rtl="0" eaLnBrk="0" fontAlgn="base" hangingPunct="0">
        <a:spcBef>
          <a:spcPct val="0"/>
        </a:spcBef>
        <a:spcAft>
          <a:spcPct val="0"/>
        </a:spcAft>
        <a:defRPr sz="3200">
          <a:solidFill>
            <a:schemeClr val="tx2"/>
          </a:solidFill>
          <a:latin typeface="+mj-lt"/>
          <a:ea typeface="+mj-ea"/>
          <a:cs typeface="+mj-cs"/>
        </a:defRPr>
      </a:lvl1pPr>
      <a:lvl2pPr algn="l" defTabSz="893763" rtl="0" eaLnBrk="0" fontAlgn="base" hangingPunct="0">
        <a:spcBef>
          <a:spcPct val="0"/>
        </a:spcBef>
        <a:spcAft>
          <a:spcPct val="0"/>
        </a:spcAft>
        <a:defRPr sz="3200">
          <a:solidFill>
            <a:schemeClr val="tx2"/>
          </a:solidFill>
          <a:latin typeface="Arial" charset="0"/>
        </a:defRPr>
      </a:lvl2pPr>
      <a:lvl3pPr algn="l" defTabSz="893763" rtl="0" eaLnBrk="0" fontAlgn="base" hangingPunct="0">
        <a:spcBef>
          <a:spcPct val="0"/>
        </a:spcBef>
        <a:spcAft>
          <a:spcPct val="0"/>
        </a:spcAft>
        <a:defRPr sz="3200">
          <a:solidFill>
            <a:schemeClr val="tx2"/>
          </a:solidFill>
          <a:latin typeface="Arial" charset="0"/>
        </a:defRPr>
      </a:lvl3pPr>
      <a:lvl4pPr algn="l" defTabSz="893763" rtl="0" eaLnBrk="0" fontAlgn="base" hangingPunct="0">
        <a:spcBef>
          <a:spcPct val="0"/>
        </a:spcBef>
        <a:spcAft>
          <a:spcPct val="0"/>
        </a:spcAft>
        <a:defRPr sz="3200">
          <a:solidFill>
            <a:schemeClr val="tx2"/>
          </a:solidFill>
          <a:latin typeface="Arial" charset="0"/>
        </a:defRPr>
      </a:lvl4pPr>
      <a:lvl5pPr algn="l" defTabSz="893763" rtl="0" eaLnBrk="0" fontAlgn="base" hangingPunct="0">
        <a:spcBef>
          <a:spcPct val="0"/>
        </a:spcBef>
        <a:spcAft>
          <a:spcPct val="0"/>
        </a:spcAft>
        <a:defRPr sz="3200">
          <a:solidFill>
            <a:schemeClr val="tx2"/>
          </a:solidFill>
          <a:latin typeface="Arial" charset="0"/>
        </a:defRPr>
      </a:lvl5pPr>
      <a:lvl6pPr marL="457004" algn="l" defTabSz="894970" rtl="0" fontAlgn="base">
        <a:spcBef>
          <a:spcPct val="0"/>
        </a:spcBef>
        <a:spcAft>
          <a:spcPct val="0"/>
        </a:spcAft>
        <a:defRPr sz="1900" b="1">
          <a:solidFill>
            <a:schemeClr val="tx2"/>
          </a:solidFill>
          <a:latin typeface="Arial" charset="0"/>
        </a:defRPr>
      </a:lvl6pPr>
      <a:lvl7pPr marL="914012" algn="l" defTabSz="894970" rtl="0" fontAlgn="base">
        <a:spcBef>
          <a:spcPct val="0"/>
        </a:spcBef>
        <a:spcAft>
          <a:spcPct val="0"/>
        </a:spcAft>
        <a:defRPr sz="1900" b="1">
          <a:solidFill>
            <a:schemeClr val="tx2"/>
          </a:solidFill>
          <a:latin typeface="Arial" charset="0"/>
        </a:defRPr>
      </a:lvl7pPr>
      <a:lvl8pPr marL="1371019" algn="l" defTabSz="894970" rtl="0" fontAlgn="base">
        <a:spcBef>
          <a:spcPct val="0"/>
        </a:spcBef>
        <a:spcAft>
          <a:spcPct val="0"/>
        </a:spcAft>
        <a:defRPr sz="1900" b="1">
          <a:solidFill>
            <a:schemeClr val="tx2"/>
          </a:solidFill>
          <a:latin typeface="Arial" charset="0"/>
        </a:defRPr>
      </a:lvl8pPr>
      <a:lvl9pPr marL="1828025" algn="l" defTabSz="894970" rtl="0" fontAlgn="base">
        <a:spcBef>
          <a:spcPct val="0"/>
        </a:spcBef>
        <a:spcAft>
          <a:spcPct val="0"/>
        </a:spcAft>
        <a:defRPr sz="1900" b="1">
          <a:solidFill>
            <a:schemeClr val="tx2"/>
          </a:solidFill>
          <a:latin typeface="Arial" charset="0"/>
        </a:defRPr>
      </a:lvl9pPr>
    </p:titleStyle>
    <p:bodyStyle>
      <a:lvl1pPr marL="341313" indent="-341313" algn="l" defTabSz="893763" rtl="0" eaLnBrk="0" fontAlgn="base" hangingPunct="0">
        <a:spcBef>
          <a:spcPct val="0"/>
        </a:spcBef>
        <a:spcAft>
          <a:spcPct val="0"/>
        </a:spcAft>
        <a:buClr>
          <a:schemeClr val="tx2"/>
        </a:buClr>
        <a:buChar char="•"/>
        <a:defRPr sz="1600">
          <a:solidFill>
            <a:schemeClr val="tx1"/>
          </a:solidFill>
          <a:latin typeface="+mn-lt"/>
          <a:ea typeface="+mn-ea"/>
          <a:cs typeface="+mn-cs"/>
        </a:defRPr>
      </a:lvl1pPr>
      <a:lvl2pPr marL="192088" indent="-190500" algn="l" defTabSz="893763" rtl="0" eaLnBrk="0" fontAlgn="base" hangingPunct="0">
        <a:spcBef>
          <a:spcPct val="0"/>
        </a:spcBef>
        <a:spcAft>
          <a:spcPct val="0"/>
        </a:spcAft>
        <a:buClr>
          <a:schemeClr val="tx2"/>
        </a:buClr>
        <a:buSzPct val="125000"/>
        <a:buFont typeface="Arial" panose="020B0604020202020204" pitchFamily="34" charset="0"/>
        <a:buChar char="▪"/>
        <a:defRPr sz="1600">
          <a:solidFill>
            <a:schemeClr val="tx1"/>
          </a:solidFill>
          <a:latin typeface="+mn-lt"/>
        </a:defRPr>
      </a:lvl2pPr>
      <a:lvl3pPr marL="455613" indent="-260350"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3pPr>
      <a:lvl4pPr marL="612775" indent="-153988"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4pPr>
      <a:lvl5pPr marL="744538" indent="-128588" algn="l" defTabSz="893763" rtl="0" eaLnBrk="0" fontAlgn="base" hangingPunct="0">
        <a:spcBef>
          <a:spcPct val="0"/>
        </a:spcBef>
        <a:spcAft>
          <a:spcPct val="0"/>
        </a:spcAft>
        <a:buClr>
          <a:schemeClr val="tx2"/>
        </a:buClr>
        <a:buSzPct val="89000"/>
        <a:buFont typeface="Arial" panose="020B0604020202020204" pitchFamily="34" charset="0"/>
        <a:buChar char="-"/>
        <a:defRPr sz="1600">
          <a:solidFill>
            <a:schemeClr val="tx1"/>
          </a:solidFill>
          <a:latin typeface="+mn-lt"/>
        </a:defRPr>
      </a:lvl5pPr>
      <a:lvl6pPr marL="1202815"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6pPr>
      <a:lvl7pPr marL="1659822"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7pPr>
      <a:lvl8pPr marL="2116827"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8pPr>
      <a:lvl9pPr marL="2573833"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012" rtl="0" eaLnBrk="1" latinLnBrk="0" hangingPunct="1">
        <a:defRPr sz="1800" kern="1200">
          <a:solidFill>
            <a:schemeClr val="tx1"/>
          </a:solidFill>
          <a:latin typeface="+mn-lt"/>
          <a:ea typeface="+mn-ea"/>
          <a:cs typeface="+mn-cs"/>
        </a:defRPr>
      </a:lvl1pPr>
      <a:lvl2pPr marL="457004" algn="l" defTabSz="914012" rtl="0" eaLnBrk="1" latinLnBrk="0" hangingPunct="1">
        <a:defRPr sz="1800" kern="1200">
          <a:solidFill>
            <a:schemeClr val="tx1"/>
          </a:solidFill>
          <a:latin typeface="+mn-lt"/>
          <a:ea typeface="+mn-ea"/>
          <a:cs typeface="+mn-cs"/>
        </a:defRPr>
      </a:lvl2pPr>
      <a:lvl3pPr marL="914012" algn="l" defTabSz="914012" rtl="0" eaLnBrk="1" latinLnBrk="0" hangingPunct="1">
        <a:defRPr sz="1800" kern="1200">
          <a:solidFill>
            <a:schemeClr val="tx1"/>
          </a:solidFill>
          <a:latin typeface="+mn-lt"/>
          <a:ea typeface="+mn-ea"/>
          <a:cs typeface="+mn-cs"/>
        </a:defRPr>
      </a:lvl3pPr>
      <a:lvl4pPr marL="1371019" algn="l" defTabSz="914012" rtl="0" eaLnBrk="1" latinLnBrk="0" hangingPunct="1">
        <a:defRPr sz="1800" kern="1200">
          <a:solidFill>
            <a:schemeClr val="tx1"/>
          </a:solidFill>
          <a:latin typeface="+mn-lt"/>
          <a:ea typeface="+mn-ea"/>
          <a:cs typeface="+mn-cs"/>
        </a:defRPr>
      </a:lvl4pPr>
      <a:lvl5pPr marL="1828025" algn="l" defTabSz="914012" rtl="0" eaLnBrk="1" latinLnBrk="0" hangingPunct="1">
        <a:defRPr sz="1800" kern="1200">
          <a:solidFill>
            <a:schemeClr val="tx1"/>
          </a:solidFill>
          <a:latin typeface="+mn-lt"/>
          <a:ea typeface="+mn-ea"/>
          <a:cs typeface="+mn-cs"/>
        </a:defRPr>
      </a:lvl5pPr>
      <a:lvl6pPr marL="2285032" algn="l" defTabSz="914012" rtl="0" eaLnBrk="1" latinLnBrk="0" hangingPunct="1">
        <a:defRPr sz="1800" kern="1200">
          <a:solidFill>
            <a:schemeClr val="tx1"/>
          </a:solidFill>
          <a:latin typeface="+mn-lt"/>
          <a:ea typeface="+mn-ea"/>
          <a:cs typeface="+mn-cs"/>
        </a:defRPr>
      </a:lvl6pPr>
      <a:lvl7pPr marL="2742036" algn="l" defTabSz="914012" rtl="0" eaLnBrk="1" latinLnBrk="0" hangingPunct="1">
        <a:defRPr sz="1800" kern="1200">
          <a:solidFill>
            <a:schemeClr val="tx1"/>
          </a:solidFill>
          <a:latin typeface="+mn-lt"/>
          <a:ea typeface="+mn-ea"/>
          <a:cs typeface="+mn-cs"/>
        </a:defRPr>
      </a:lvl7pPr>
      <a:lvl8pPr marL="3199042" algn="l" defTabSz="914012" rtl="0" eaLnBrk="1" latinLnBrk="0" hangingPunct="1">
        <a:defRPr sz="1800" kern="1200">
          <a:solidFill>
            <a:schemeClr val="tx1"/>
          </a:solidFill>
          <a:latin typeface="+mn-lt"/>
          <a:ea typeface="+mn-ea"/>
          <a:cs typeface="+mn-cs"/>
        </a:defRPr>
      </a:lvl8pPr>
      <a:lvl9pPr marL="3656050" algn="l" defTabSz="91401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457" r:id="rId1"/>
    <p:sldLayoutId id="2147486472" r:id="rId2"/>
  </p:sldLayoutIdLst>
  <p:timing>
    <p:tnLst>
      <p:par>
        <p:cTn id="1" dur="indefinite" restart="never" nodeType="tmRoot"/>
      </p:par>
    </p:tnLst>
  </p:timing>
  <p:hf sldNum="0" hdr="0" ftr="0"/>
  <p:txStyles>
    <p:titleStyle>
      <a:lvl1pPr algn="ctr" defTabSz="447675" rtl="0" eaLnBrk="0" fontAlgn="base" hangingPunct="0">
        <a:spcBef>
          <a:spcPct val="0"/>
        </a:spcBef>
        <a:spcAft>
          <a:spcPct val="0"/>
        </a:spcAft>
        <a:defRPr sz="4300" kern="1200">
          <a:solidFill>
            <a:schemeClr val="tx1"/>
          </a:solidFill>
          <a:latin typeface="+mj-lt"/>
          <a:ea typeface="ＭＳ Ｐゴシック" pitchFamily="123" charset="-128"/>
          <a:cs typeface="ＭＳ Ｐゴシック"/>
        </a:defRPr>
      </a:lvl1pPr>
      <a:lvl2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2pPr>
      <a:lvl3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3pPr>
      <a:lvl4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4pPr>
      <a:lvl5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5pPr>
      <a:lvl6pPr marL="447868" algn="ctr" defTabSz="447868" rtl="0" fontAlgn="base">
        <a:spcBef>
          <a:spcPct val="0"/>
        </a:spcBef>
        <a:spcAft>
          <a:spcPct val="0"/>
        </a:spcAft>
        <a:defRPr sz="4300">
          <a:solidFill>
            <a:schemeClr val="tx1"/>
          </a:solidFill>
          <a:latin typeface="Calibri" pitchFamily="34" charset="0"/>
          <a:ea typeface="ＭＳ Ｐゴシック" pitchFamily="123" charset="-128"/>
        </a:defRPr>
      </a:lvl6pPr>
      <a:lvl7pPr marL="895732" algn="ctr" defTabSz="447868" rtl="0" fontAlgn="base">
        <a:spcBef>
          <a:spcPct val="0"/>
        </a:spcBef>
        <a:spcAft>
          <a:spcPct val="0"/>
        </a:spcAft>
        <a:defRPr sz="4300">
          <a:solidFill>
            <a:schemeClr val="tx1"/>
          </a:solidFill>
          <a:latin typeface="Calibri" pitchFamily="34" charset="0"/>
          <a:ea typeface="ＭＳ Ｐゴシック" pitchFamily="123" charset="-128"/>
        </a:defRPr>
      </a:lvl7pPr>
      <a:lvl8pPr marL="1343600" algn="ctr" defTabSz="447868" rtl="0" fontAlgn="base">
        <a:spcBef>
          <a:spcPct val="0"/>
        </a:spcBef>
        <a:spcAft>
          <a:spcPct val="0"/>
        </a:spcAft>
        <a:defRPr sz="4300">
          <a:solidFill>
            <a:schemeClr val="tx1"/>
          </a:solidFill>
          <a:latin typeface="Calibri" pitchFamily="34" charset="0"/>
          <a:ea typeface="ＭＳ Ｐゴシック" pitchFamily="123" charset="-128"/>
        </a:defRPr>
      </a:lvl8pPr>
      <a:lvl9pPr marL="1791465" algn="ctr" defTabSz="447868" rtl="0" fontAlgn="base">
        <a:spcBef>
          <a:spcPct val="0"/>
        </a:spcBef>
        <a:spcAft>
          <a:spcPct val="0"/>
        </a:spcAft>
        <a:defRPr sz="4300">
          <a:solidFill>
            <a:schemeClr val="tx1"/>
          </a:solidFill>
          <a:latin typeface="Calibri" pitchFamily="34" charset="0"/>
          <a:ea typeface="ＭＳ Ｐゴシック" pitchFamily="123" charset="-128"/>
        </a:defRPr>
      </a:lvl9pPr>
    </p:titleStyle>
    <p:bodyStyle>
      <a:lvl1pPr marL="334963" indent="-334963" algn="l" defTabSz="447675" rtl="0" eaLnBrk="0" fontAlgn="base" hangingPunct="0">
        <a:spcBef>
          <a:spcPct val="20000"/>
        </a:spcBef>
        <a:spcAft>
          <a:spcPct val="0"/>
        </a:spcAft>
        <a:buFont typeface="Arial" panose="020B0604020202020204" pitchFamily="34" charset="0"/>
        <a:buChar char="•"/>
        <a:defRPr sz="3100" kern="1200">
          <a:solidFill>
            <a:schemeClr val="tx1"/>
          </a:solidFill>
          <a:latin typeface="+mn-lt"/>
          <a:ea typeface="ＭＳ Ｐゴシック" pitchFamily="123" charset="-128"/>
          <a:cs typeface="ＭＳ Ｐゴシック"/>
        </a:defRPr>
      </a:lvl1pPr>
      <a:lvl2pPr marL="727075" indent="-279400" algn="l" defTabSz="447675"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23" charset="-128"/>
          <a:cs typeface="ＭＳ Ｐゴシック"/>
        </a:defRPr>
      </a:lvl2pPr>
      <a:lvl3pPr marL="1119188" indent="-223838" algn="l" defTabSz="447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23" charset="-128"/>
          <a:cs typeface="ＭＳ Ｐゴシック"/>
        </a:defRPr>
      </a:lvl3pPr>
      <a:lvl4pPr marL="1566863"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4pPr>
      <a:lvl5pPr marL="2014538"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5pPr>
      <a:lvl6pPr marL="2463263" indent="-223932" algn="l" defTabSz="447868" rtl="0" eaLnBrk="1" latinLnBrk="0" hangingPunct="1">
        <a:spcBef>
          <a:spcPct val="20000"/>
        </a:spcBef>
        <a:buFont typeface="Arial"/>
        <a:buChar char="•"/>
        <a:defRPr sz="2000" kern="1200">
          <a:solidFill>
            <a:schemeClr val="tx1"/>
          </a:solidFill>
          <a:latin typeface="+mn-lt"/>
          <a:ea typeface="+mn-ea"/>
          <a:cs typeface="+mn-cs"/>
        </a:defRPr>
      </a:lvl6pPr>
      <a:lvl7pPr marL="2911129" indent="-223932" algn="l" defTabSz="447868" rtl="0" eaLnBrk="1" latinLnBrk="0" hangingPunct="1">
        <a:spcBef>
          <a:spcPct val="20000"/>
        </a:spcBef>
        <a:buFont typeface="Arial"/>
        <a:buChar char="•"/>
        <a:defRPr sz="2000" kern="1200">
          <a:solidFill>
            <a:schemeClr val="tx1"/>
          </a:solidFill>
          <a:latin typeface="+mn-lt"/>
          <a:ea typeface="+mn-ea"/>
          <a:cs typeface="+mn-cs"/>
        </a:defRPr>
      </a:lvl7pPr>
      <a:lvl8pPr marL="3358996" indent="-223932" algn="l" defTabSz="447868" rtl="0" eaLnBrk="1" latinLnBrk="0" hangingPunct="1">
        <a:spcBef>
          <a:spcPct val="20000"/>
        </a:spcBef>
        <a:buFont typeface="Arial"/>
        <a:buChar char="•"/>
        <a:defRPr sz="2000" kern="1200">
          <a:solidFill>
            <a:schemeClr val="tx1"/>
          </a:solidFill>
          <a:latin typeface="+mn-lt"/>
          <a:ea typeface="+mn-ea"/>
          <a:cs typeface="+mn-cs"/>
        </a:defRPr>
      </a:lvl8pPr>
      <a:lvl9pPr marL="3806861" indent="-223932" algn="l" defTabSz="44786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47868" rtl="0" eaLnBrk="1" latinLnBrk="0" hangingPunct="1">
        <a:defRPr sz="1800" kern="1200">
          <a:solidFill>
            <a:schemeClr val="tx1"/>
          </a:solidFill>
          <a:latin typeface="+mn-lt"/>
          <a:ea typeface="+mn-ea"/>
          <a:cs typeface="+mn-cs"/>
        </a:defRPr>
      </a:lvl1pPr>
      <a:lvl2pPr marL="447868" algn="l" defTabSz="447868" rtl="0" eaLnBrk="1" latinLnBrk="0" hangingPunct="1">
        <a:defRPr sz="1800" kern="1200">
          <a:solidFill>
            <a:schemeClr val="tx1"/>
          </a:solidFill>
          <a:latin typeface="+mn-lt"/>
          <a:ea typeface="+mn-ea"/>
          <a:cs typeface="+mn-cs"/>
        </a:defRPr>
      </a:lvl2pPr>
      <a:lvl3pPr marL="895732" algn="l" defTabSz="447868" rtl="0" eaLnBrk="1" latinLnBrk="0" hangingPunct="1">
        <a:defRPr sz="1800" kern="1200">
          <a:solidFill>
            <a:schemeClr val="tx1"/>
          </a:solidFill>
          <a:latin typeface="+mn-lt"/>
          <a:ea typeface="+mn-ea"/>
          <a:cs typeface="+mn-cs"/>
        </a:defRPr>
      </a:lvl3pPr>
      <a:lvl4pPr marL="1343600" algn="l" defTabSz="447868" rtl="0" eaLnBrk="1" latinLnBrk="0" hangingPunct="1">
        <a:defRPr sz="1800" kern="1200">
          <a:solidFill>
            <a:schemeClr val="tx1"/>
          </a:solidFill>
          <a:latin typeface="+mn-lt"/>
          <a:ea typeface="+mn-ea"/>
          <a:cs typeface="+mn-cs"/>
        </a:defRPr>
      </a:lvl4pPr>
      <a:lvl5pPr marL="1791465" algn="l" defTabSz="447868" rtl="0" eaLnBrk="1" latinLnBrk="0" hangingPunct="1">
        <a:defRPr sz="1800" kern="1200">
          <a:solidFill>
            <a:schemeClr val="tx1"/>
          </a:solidFill>
          <a:latin typeface="+mn-lt"/>
          <a:ea typeface="+mn-ea"/>
          <a:cs typeface="+mn-cs"/>
        </a:defRPr>
      </a:lvl5pPr>
      <a:lvl6pPr marL="2239331" algn="l" defTabSz="447868" rtl="0" eaLnBrk="1" latinLnBrk="0" hangingPunct="1">
        <a:defRPr sz="1800" kern="1200">
          <a:solidFill>
            <a:schemeClr val="tx1"/>
          </a:solidFill>
          <a:latin typeface="+mn-lt"/>
          <a:ea typeface="+mn-ea"/>
          <a:cs typeface="+mn-cs"/>
        </a:defRPr>
      </a:lvl6pPr>
      <a:lvl7pPr marL="2687196" algn="l" defTabSz="447868" rtl="0" eaLnBrk="1" latinLnBrk="0" hangingPunct="1">
        <a:defRPr sz="1800" kern="1200">
          <a:solidFill>
            <a:schemeClr val="tx1"/>
          </a:solidFill>
          <a:latin typeface="+mn-lt"/>
          <a:ea typeface="+mn-ea"/>
          <a:cs typeface="+mn-cs"/>
        </a:defRPr>
      </a:lvl7pPr>
      <a:lvl8pPr marL="3135063" algn="l" defTabSz="447868" rtl="0" eaLnBrk="1" latinLnBrk="0" hangingPunct="1">
        <a:defRPr sz="1800" kern="1200">
          <a:solidFill>
            <a:schemeClr val="tx1"/>
          </a:solidFill>
          <a:latin typeface="+mn-lt"/>
          <a:ea typeface="+mn-ea"/>
          <a:cs typeface="+mn-cs"/>
        </a:defRPr>
      </a:lvl8pPr>
      <a:lvl9pPr marL="3582929" algn="l" defTabSz="44786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2057"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5BEB3AEF-8A58-4F0A-91B6-79836201A841}"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fld id="{04624562-EF19-4919-80A6-11DEFFC9A07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73" r:id="rId1"/>
    <p:sldLayoutId id="2147486474" r:id="rId2"/>
    <p:sldLayoutId id="2147486475" r:id="rId3"/>
    <p:sldLayoutId id="2147486458" r:id="rId4"/>
    <p:sldLayoutId id="2147486459" r:id="rId5"/>
    <p:sldLayoutId id="2147486460" r:id="rId6"/>
    <p:sldLayoutId id="2147486476" r:id="rId7"/>
    <p:sldLayoutId id="2147486461" r:id="rId8"/>
    <p:sldLayoutId id="2147486477" r:id="rId9"/>
    <p:sldLayoutId id="2147486462" r:id="rId10"/>
    <p:sldLayoutId id="2147486463" r:id="rId11"/>
  </p:sldLayoutIdLst>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3081"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F0B3D32-3518-4256-9B94-3BB26B728BC5}"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D34EAB85-A6D3-41A4-95A6-2A1FC08AD14C}"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479" r:id="rId1"/>
    <p:sldLayoutId id="2147486480" r:id="rId2"/>
    <p:sldLayoutId id="2147486481" r:id="rId3"/>
    <p:sldLayoutId id="2147486482" r:id="rId4"/>
    <p:sldLayoutId id="2147486483" r:id="rId5"/>
    <p:sldLayoutId id="2147486484" r:id="rId6"/>
    <p:sldLayoutId id="2147486485" r:id="rId7"/>
    <p:sldLayoutId id="2147486486" r:id="rId8"/>
    <p:sldLayoutId id="2147486487" r:id="rId9"/>
    <p:sldLayoutId id="2147486488" r:id="rId10"/>
    <p:sldLayoutId id="2147486489" r:id="rId11"/>
    <p:sldLayoutId id="2147486490"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DFF9978C-CF39-4DF5-90C4-963D5839BA1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92" r:id="rId1"/>
    <p:sldLayoutId id="2147486493" r:id="rId2"/>
    <p:sldLayoutId id="2147486494" r:id="rId3"/>
    <p:sldLayoutId id="2147486495" r:id="rId4"/>
    <p:sldLayoutId id="2147486496" r:id="rId5"/>
    <p:sldLayoutId id="2147486497" r:id="rId6"/>
    <p:sldLayoutId id="2147486498" r:id="rId7"/>
    <p:sldLayoutId id="2147486499" r:id="rId8"/>
    <p:sldLayoutId id="2147486500" r:id="rId9"/>
    <p:sldLayoutId id="2147486501"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5129"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D5E0D94-23C6-46E0-9D1E-C5CE2FD9946C}"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8FAFDDDE-416A-4FF5-A5B0-0331EB6B214F}"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464" r:id="rId4"/>
    <p:sldLayoutId id="2147486465" r:id="rId5"/>
    <p:sldLayoutId id="2147486466" r:id="rId6"/>
    <p:sldLayoutId id="2147486505" r:id="rId7"/>
    <p:sldLayoutId id="2147486467" r:id="rId8"/>
    <p:sldLayoutId id="2147486506" r:id="rId9"/>
    <p:sldLayoutId id="2147486468" r:id="rId10"/>
    <p:sldLayoutId id="2147486469" r:id="rId11"/>
    <p:sldLayoutId id="2147486507"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C0722DB4-D058-4885-8722-00204D82D0A5}"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508" r:id="rId1"/>
    <p:sldLayoutId id="2147486509" r:id="rId2"/>
    <p:sldLayoutId id="2147486510" r:id="rId3"/>
    <p:sldLayoutId id="2147486511" r:id="rId4"/>
    <p:sldLayoutId id="2147486512" r:id="rId5"/>
    <p:sldLayoutId id="2147486513" r:id="rId6"/>
    <p:sldLayoutId id="2147486514" r:id="rId7"/>
    <p:sldLayoutId id="2147486515" r:id="rId8"/>
    <p:sldLayoutId id="2147486516" r:id="rId9"/>
    <p:sldLayoutId id="2147486517"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7.xml"/><Relationship Id="rId1" Type="http://schemas.openxmlformats.org/officeDocument/2006/relationships/tags" Target="../tags/tag23.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7.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7.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37.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7.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hyperlink" Target="mailto:chamsocdoanhnghiep@vpbank.com.vn" TargetMode="External"/><Relationship Id="rId2" Type="http://schemas.openxmlformats.org/officeDocument/2006/relationships/slideLayout" Target="../slideLayouts/slideLayout37.xml"/><Relationship Id="rId1" Type="http://schemas.openxmlformats.org/officeDocument/2006/relationships/tags" Target="../tags/tag29.xml"/><Relationship Id="rId5" Type="http://schemas.openxmlformats.org/officeDocument/2006/relationships/image" Target="../media/image26.png"/><Relationship Id="rId4" Type="http://schemas.openxmlformats.org/officeDocument/2006/relationships/hyperlink" Target="mailto:csmb-taikhoan@vpbank.com.vn"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6.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16.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37.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7.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7.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37.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2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7.xml"/><Relationship Id="rId1" Type="http://schemas.openxmlformats.org/officeDocument/2006/relationships/tags" Target="../tags/tag2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3538" y="551147"/>
            <a:ext cx="6979762" cy="969811"/>
          </a:xfrm>
        </p:spPr>
        <p:txBody>
          <a:bodyPr vert="horz" wrap="square" lIns="91440" tIns="45720" rIns="91440" bIns="45720" numCol="1" anchorCtr="0" compatLnSpc="1">
            <a:prstTxWarp prst="textNoShape">
              <a:avLst/>
            </a:prstTxWarp>
            <a:noAutofit/>
          </a:bodyPr>
          <a:lstStyle/>
          <a:p>
            <a:pPr algn="ctr" eaLnBrk="1" hangingPunct="1"/>
            <a:r>
              <a:rPr lang="vi-VN" sz="2800" b="1" dirty="0">
                <a:solidFill>
                  <a:srgbClr val="663300"/>
                </a:solidFill>
                <a:effectLst>
                  <a:outerShdw blurRad="38100" dist="38100" dir="2700000" algn="tl">
                    <a:srgbClr val="000000"/>
                  </a:outerShdw>
                </a:effectLst>
                <a:latin typeface="VPBANK"/>
              </a:rPr>
              <a:t>Hướng dẫn sử dụng sao kê tài khoản điện tử</a:t>
            </a:r>
            <a:endParaRPr lang="en-US" sz="2900" b="1" dirty="0" smtClean="0">
              <a:solidFill>
                <a:schemeClr val="accent2">
                  <a:lumMod val="50000"/>
                </a:schemeClr>
              </a:solidFill>
              <a:effectLst>
                <a:outerShdw blurRad="38100" dist="38100" dir="2700000" algn="tl">
                  <a:srgbClr val="000000"/>
                </a:outerShdw>
              </a:effectLst>
              <a:latin typeface="VPBANK"/>
            </a:endParaRPr>
          </a:p>
        </p:txBody>
      </p:sp>
      <p:sp>
        <p:nvSpPr>
          <p:cNvPr id="3" name="TextBox 2"/>
          <p:cNvSpPr txBox="1"/>
          <p:nvPr/>
        </p:nvSpPr>
        <p:spPr>
          <a:xfrm>
            <a:off x="516834" y="2021998"/>
            <a:ext cx="6705597" cy="193899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000" b="1" dirty="0" err="1" smtClean="0">
                <a:solidFill>
                  <a:schemeClr val="accent2">
                    <a:lumMod val="50000"/>
                  </a:schemeClr>
                </a:solidFill>
                <a:effectLst>
                  <a:outerShdw blurRad="38100" dist="38100" dir="2700000" algn="tl">
                    <a:srgbClr val="000000"/>
                  </a:outerShdw>
                </a:effectLst>
                <a:latin typeface="VPBANK"/>
              </a:rPr>
              <a:t>Cấu</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phần</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chức</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năng</a:t>
            </a:r>
            <a:endParaRPr lang="en-US" sz="4000" b="1" dirty="0" smtClean="0">
              <a:solidFill>
                <a:schemeClr val="accent2">
                  <a:lumMod val="50000"/>
                </a:schemeClr>
              </a:solidFill>
              <a:effectLst>
                <a:outerShdw blurRad="38100" dist="38100" dir="2700000" algn="tl">
                  <a:srgbClr val="000000"/>
                </a:outerShdw>
              </a:effectLst>
              <a:latin typeface="VPBANK"/>
            </a:endParaRPr>
          </a:p>
          <a:p>
            <a:pPr algn="ctr"/>
            <a:r>
              <a:rPr lang="en-US" sz="4000" b="1" dirty="0" err="1" smtClean="0">
                <a:solidFill>
                  <a:schemeClr val="accent2">
                    <a:lumMod val="50000"/>
                  </a:schemeClr>
                </a:solidFill>
                <a:effectLst>
                  <a:outerShdw blurRad="38100" dist="38100" dir="2700000" algn="tl">
                    <a:srgbClr val="000000"/>
                  </a:outerShdw>
                </a:effectLst>
                <a:latin typeface="VPBANK"/>
              </a:rPr>
              <a:t>Tải</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a:solidFill>
                  <a:schemeClr val="accent2">
                    <a:lumMod val="50000"/>
                  </a:schemeClr>
                </a:solidFill>
                <a:effectLst>
                  <a:outerShdw blurRad="38100" dist="38100" dir="2700000" algn="tl">
                    <a:srgbClr val="000000"/>
                  </a:outerShdw>
                </a:effectLst>
                <a:latin typeface="VPBANK"/>
              </a:rPr>
              <a:t>sao</a:t>
            </a:r>
            <a:r>
              <a:rPr lang="en-US" sz="4000" b="1" dirty="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kê</a:t>
            </a:r>
            <a:r>
              <a:rPr lang="en-US" sz="4000" b="1" dirty="0" smtClean="0">
                <a:solidFill>
                  <a:schemeClr val="accent2">
                    <a:lumMod val="50000"/>
                  </a:schemeClr>
                </a:solidFill>
                <a:effectLst>
                  <a:outerShdw blurRad="38100" dist="38100" dir="2700000" algn="tl">
                    <a:srgbClr val="000000"/>
                  </a:outerShdw>
                </a:effectLst>
                <a:latin typeface="VPBANK"/>
              </a:rPr>
              <a:t> – </a:t>
            </a:r>
            <a:r>
              <a:rPr lang="en-US" sz="4000" b="1" dirty="0" err="1" smtClean="0">
                <a:solidFill>
                  <a:schemeClr val="accent2">
                    <a:lumMod val="50000"/>
                  </a:schemeClr>
                </a:solidFill>
                <a:effectLst>
                  <a:outerShdw blurRad="38100" dist="38100" dir="2700000" algn="tl">
                    <a:srgbClr val="000000"/>
                  </a:outerShdw>
                </a:effectLst>
                <a:latin typeface="VPBANK"/>
              </a:rPr>
              <a:t>Lấy</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lại</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a:solidFill>
                  <a:schemeClr val="accent2">
                    <a:lumMod val="50000"/>
                  </a:schemeClr>
                </a:solidFill>
                <a:effectLst>
                  <a:outerShdw blurRad="38100" dist="38100" dir="2700000" algn="tl">
                    <a:srgbClr val="000000"/>
                  </a:outerShdw>
                </a:effectLst>
                <a:latin typeface="VPBANK"/>
              </a:rPr>
              <a:t>sao</a:t>
            </a:r>
            <a:r>
              <a:rPr lang="en-US" sz="4000" b="1" dirty="0">
                <a:solidFill>
                  <a:schemeClr val="accent2">
                    <a:lumMod val="50000"/>
                  </a:schemeClr>
                </a:solidFill>
                <a:effectLst>
                  <a:outerShdw blurRad="38100" dist="38100" dir="2700000" algn="tl">
                    <a:srgbClr val="000000"/>
                  </a:outerShdw>
                </a:effectLst>
                <a:latin typeface="VPBANK"/>
              </a:rPr>
              <a:t> </a:t>
            </a:r>
            <a:r>
              <a:rPr lang="en-US" sz="4000" b="1" dirty="0" err="1">
                <a:solidFill>
                  <a:schemeClr val="accent2">
                    <a:lumMod val="50000"/>
                  </a:schemeClr>
                </a:solidFill>
                <a:effectLst>
                  <a:outerShdw blurRad="38100" dist="38100" dir="2700000" algn="tl">
                    <a:srgbClr val="000000"/>
                  </a:outerShdw>
                </a:effectLst>
                <a:latin typeface="VPBANK"/>
              </a:rPr>
              <a:t>kê</a:t>
            </a:r>
            <a:r>
              <a:rPr lang="en-US" sz="4000" b="1" dirty="0">
                <a:solidFill>
                  <a:schemeClr val="accent2">
                    <a:lumMod val="50000"/>
                  </a:schemeClr>
                </a:solidFill>
                <a:effectLst>
                  <a:outerShdw blurRad="38100" dist="38100" dir="2700000" algn="tl">
                    <a:srgbClr val="000000"/>
                  </a:outerShdw>
                </a:effectLst>
                <a:latin typeface="VPBANK"/>
              </a:rPr>
              <a:t> –</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Chữ</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ký</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số</a:t>
            </a:r>
            <a:endParaRPr lang="en-US" sz="4000" b="1" dirty="0" smtClean="0">
              <a:solidFill>
                <a:schemeClr val="accent2">
                  <a:lumMod val="50000"/>
                </a:schemeClr>
              </a:solidFill>
              <a:effectLst>
                <a:outerShdw blurRad="38100" dist="38100" dir="2700000" algn="tl">
                  <a:srgbClr val="000000"/>
                </a:outerShdw>
              </a:effectLst>
              <a:latin typeface="VPBANK"/>
            </a:endParaRPr>
          </a:p>
        </p:txBody>
      </p:sp>
      <p:sp>
        <p:nvSpPr>
          <p:cNvPr id="4" name="TextBox 3"/>
          <p:cNvSpPr txBox="1"/>
          <p:nvPr/>
        </p:nvSpPr>
        <p:spPr>
          <a:xfrm>
            <a:off x="795130" y="4359965"/>
            <a:ext cx="6029740" cy="338554"/>
          </a:xfrm>
          <a:prstGeom prst="rect">
            <a:avLst/>
          </a:prstGeom>
          <a:noFill/>
        </p:spPr>
        <p:txBody>
          <a:bodyPr wrap="square" rtlCol="0">
            <a:spAutoFit/>
          </a:bodyPr>
          <a:lstStyle/>
          <a:p>
            <a:r>
              <a:rPr lang="en-US" dirty="0" smtClean="0"/>
              <a:t>Link web: </a:t>
            </a:r>
            <a:r>
              <a:rPr lang="en-US" dirty="0"/>
              <a:t>https://estatement.vpbank.com.vn/t24adhoc-portal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2. LẤY LẠI </a:t>
            </a:r>
            <a:r>
              <a:rPr lang="en-US" sz="2400" dirty="0"/>
              <a:t>SAO KÊ TÀI KHOẢN ĐIỆN TỬ</a:t>
            </a:r>
          </a:p>
        </p:txBody>
      </p:sp>
      <p:sp>
        <p:nvSpPr>
          <p:cNvPr id="5" name="TextBox 4"/>
          <p:cNvSpPr txBox="1"/>
          <p:nvPr/>
        </p:nvSpPr>
        <p:spPr>
          <a:xfrm>
            <a:off x="980211" y="867471"/>
            <a:ext cx="7608618" cy="7879080"/>
          </a:xfrm>
          <a:prstGeom prst="rect">
            <a:avLst/>
          </a:prstGeom>
          <a:noFill/>
        </p:spPr>
        <p:txBody>
          <a:bodyPr wrap="square" rtlCol="0">
            <a:spAutoFit/>
          </a:bodyPr>
          <a:lstStyle/>
          <a:p>
            <a:pPr marL="285750" indent="-285750">
              <a:lnSpc>
                <a:spcPct val="150000"/>
              </a:lnSpc>
              <a:buFontTx/>
              <a:buChar char="-"/>
            </a:pPr>
            <a:r>
              <a:rPr lang="vi-VN" dirty="0" smtClean="0"/>
              <a:t>Số </a:t>
            </a:r>
            <a:r>
              <a:rPr lang="vi-VN" dirty="0"/>
              <a:t>tài khoản (3): Chọn số tài khoản đăng kí nhận sao kê Quý Khách đã đăng </a:t>
            </a:r>
            <a:r>
              <a:rPr lang="en-US" dirty="0"/>
              <a:t>     </a:t>
            </a:r>
            <a:r>
              <a:rPr lang="vi-VN" dirty="0"/>
              <a:t>ký với </a:t>
            </a:r>
            <a:r>
              <a:rPr lang="vi-VN" dirty="0" smtClean="0"/>
              <a:t>VPBank</a:t>
            </a:r>
            <a:endParaRPr lang="vi-VN" dirty="0"/>
          </a:p>
          <a:p>
            <a:pPr marL="285750" indent="-285750">
              <a:lnSpc>
                <a:spcPct val="150000"/>
              </a:lnSpc>
              <a:buFontTx/>
              <a:buChar char="-"/>
            </a:pPr>
            <a:r>
              <a:rPr lang="vi-VN" dirty="0" smtClean="0"/>
              <a:t>Kỳ </a:t>
            </a:r>
            <a:r>
              <a:rPr lang="vi-VN" dirty="0"/>
              <a:t>sao kê (4): Chỉ cần chọn một ngày bất kì trong kỳ sao kê, hệ thống sẽ tự động lấy đủ khoản thời gian của kỳ sao kê khớp đúng với thông tin với tần suất sao kê ở mục (2) quý khách đã chọn. </a:t>
            </a: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endParaRPr lang="en-US" dirty="0"/>
          </a:p>
          <a:p>
            <a:endParaRPr lang="en-US" dirty="0" smtClean="0"/>
          </a:p>
          <a:p>
            <a:pPr marL="285750" indent="-285750">
              <a:lnSpc>
                <a:spcPct val="150000"/>
              </a:lnSpc>
              <a:buFontTx/>
              <a:buChar char="-"/>
            </a:pPr>
            <a:r>
              <a:rPr lang="en-US" dirty="0" err="1" smtClean="0"/>
              <a:t>Mã</a:t>
            </a:r>
            <a:r>
              <a:rPr lang="en-US" dirty="0" smtClean="0"/>
              <a:t> </a:t>
            </a:r>
            <a:r>
              <a:rPr lang="en-US" dirty="0" err="1"/>
              <a:t>kiểm</a:t>
            </a:r>
            <a:r>
              <a:rPr lang="en-US" dirty="0"/>
              <a:t> </a:t>
            </a:r>
            <a:r>
              <a:rPr lang="en-US" dirty="0" err="1"/>
              <a:t>tra</a:t>
            </a:r>
            <a:r>
              <a:rPr lang="en-US" dirty="0"/>
              <a:t> (5): </a:t>
            </a:r>
            <a:r>
              <a:rPr lang="en-US" dirty="0" err="1"/>
              <a:t>Quý</a:t>
            </a:r>
            <a:r>
              <a:rPr lang="en-US" dirty="0"/>
              <a:t> </a:t>
            </a:r>
            <a:r>
              <a:rPr lang="en-US" dirty="0" err="1"/>
              <a:t>Khách</a:t>
            </a:r>
            <a:r>
              <a:rPr lang="en-US" dirty="0"/>
              <a:t> </a:t>
            </a:r>
            <a:r>
              <a:rPr lang="en-US" dirty="0" err="1"/>
              <a:t>nhập</a:t>
            </a:r>
            <a:r>
              <a:rPr lang="en-US" dirty="0"/>
              <a:t> </a:t>
            </a:r>
            <a:r>
              <a:rPr lang="en-US" dirty="0" err="1"/>
              <a:t>chuỗi</a:t>
            </a:r>
            <a:r>
              <a:rPr lang="en-US" dirty="0"/>
              <a:t> </a:t>
            </a:r>
            <a:r>
              <a:rPr lang="en-US" dirty="0" err="1"/>
              <a:t>ký</a:t>
            </a:r>
            <a:r>
              <a:rPr lang="en-US" dirty="0"/>
              <a:t> </a:t>
            </a:r>
            <a:r>
              <a:rPr lang="en-US" dirty="0" err="1"/>
              <a:t>tự</a:t>
            </a:r>
            <a:r>
              <a:rPr lang="en-US" dirty="0"/>
              <a:t> </a:t>
            </a:r>
            <a:r>
              <a:rPr lang="en-US" dirty="0" err="1"/>
              <a:t>ngẫu</a:t>
            </a:r>
            <a:r>
              <a:rPr lang="en-US" dirty="0"/>
              <a:t> </a:t>
            </a:r>
            <a:r>
              <a:rPr lang="en-US" dirty="0" err="1"/>
              <a:t>nhiên</a:t>
            </a:r>
            <a:r>
              <a:rPr lang="en-US" dirty="0"/>
              <a:t> </a:t>
            </a:r>
            <a:r>
              <a:rPr lang="en-US" dirty="0" err="1"/>
              <a:t>mà</a:t>
            </a:r>
            <a:r>
              <a:rPr lang="en-US" dirty="0"/>
              <a:t> </a:t>
            </a:r>
            <a:r>
              <a:rPr lang="en-US" dirty="0" err="1"/>
              <a:t>hệ</a:t>
            </a:r>
            <a:r>
              <a:rPr lang="en-US" dirty="0"/>
              <a:t> </a:t>
            </a:r>
            <a:r>
              <a:rPr lang="en-US" dirty="0" err="1"/>
              <a:t>thống</a:t>
            </a:r>
            <a:r>
              <a:rPr lang="en-US" dirty="0"/>
              <a:t> </a:t>
            </a:r>
            <a:r>
              <a:rPr lang="en-US" dirty="0" err="1"/>
              <a:t>tự</a:t>
            </a:r>
            <a:r>
              <a:rPr lang="en-US" dirty="0"/>
              <a:t> </a:t>
            </a:r>
            <a:r>
              <a:rPr lang="en-US" dirty="0" err="1"/>
              <a:t>sinh</a:t>
            </a:r>
            <a:r>
              <a:rPr lang="en-US" dirty="0"/>
              <a:t> </a:t>
            </a:r>
            <a:r>
              <a:rPr lang="en-US" dirty="0" err="1"/>
              <a:t>ra</a:t>
            </a:r>
            <a:r>
              <a:rPr lang="en-US" dirty="0"/>
              <a:t> </a:t>
            </a:r>
            <a:r>
              <a:rPr lang="en-US" dirty="0" err="1"/>
              <a:t>như</a:t>
            </a:r>
            <a:r>
              <a:rPr lang="en-US" dirty="0"/>
              <a:t> </a:t>
            </a:r>
            <a:r>
              <a:rPr lang="en-US" dirty="0" err="1"/>
              <a:t>hình</a:t>
            </a:r>
            <a:r>
              <a:rPr lang="en-US" dirty="0"/>
              <a:t> </a:t>
            </a:r>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2574583" y="2743199"/>
            <a:ext cx="3600000" cy="1776335"/>
          </a:xfrm>
          <a:prstGeom prst="rect">
            <a:avLst/>
          </a:prstGeom>
        </p:spPr>
      </p:pic>
      <p:pic>
        <p:nvPicPr>
          <p:cNvPr id="8" name="Picture 7"/>
          <p:cNvPicPr>
            <a:picLocks noChangeAspect="1"/>
          </p:cNvPicPr>
          <p:nvPr/>
        </p:nvPicPr>
        <p:blipFill>
          <a:blip r:embed="rId4"/>
          <a:stretch>
            <a:fillRect/>
          </a:stretch>
        </p:blipFill>
        <p:spPr>
          <a:xfrm>
            <a:off x="2691923" y="5298148"/>
            <a:ext cx="4085714" cy="977132"/>
          </a:xfrm>
          <a:prstGeom prst="rect">
            <a:avLst/>
          </a:prstGeom>
        </p:spPr>
      </p:pic>
    </p:spTree>
    <p:extLst>
      <p:ext uri="{BB962C8B-B14F-4D97-AF65-F5344CB8AC3E}">
        <p14:creationId xmlns:p14="http://schemas.microsoft.com/office/powerpoint/2010/main" val="563343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2. LẤY LẠI </a:t>
            </a:r>
            <a:r>
              <a:rPr lang="en-US" sz="2400" dirty="0"/>
              <a:t>SAO KÊ TÀI KHOẢN ĐIỆN TỬ</a:t>
            </a:r>
          </a:p>
        </p:txBody>
      </p:sp>
      <p:sp>
        <p:nvSpPr>
          <p:cNvPr id="5" name="TextBox 4"/>
          <p:cNvSpPr txBox="1"/>
          <p:nvPr/>
        </p:nvSpPr>
        <p:spPr>
          <a:xfrm>
            <a:off x="980211" y="867471"/>
            <a:ext cx="7608618" cy="5539978"/>
          </a:xfrm>
          <a:prstGeom prst="rect">
            <a:avLst/>
          </a:prstGeom>
          <a:noFill/>
        </p:spPr>
        <p:txBody>
          <a:bodyPr wrap="square" rtlCol="0">
            <a:spAutoFit/>
          </a:bodyPr>
          <a:lstStyle/>
          <a:p>
            <a:pPr>
              <a:lnSpc>
                <a:spcPct val="150000"/>
              </a:lnSpc>
            </a:pPr>
            <a:r>
              <a:rPr lang="vi-VN" b="1" dirty="0"/>
              <a:t>Bước 3: </a:t>
            </a:r>
            <a:r>
              <a:rPr lang="vi-VN" dirty="0"/>
              <a:t>Nhấn chuột vào nút Gửi yêu cầu nhận sổ phụ (6)</a:t>
            </a:r>
          </a:p>
          <a:p>
            <a:pPr marL="285750" indent="-285750">
              <a:lnSpc>
                <a:spcPct val="150000"/>
              </a:lnSpc>
              <a:buFontTx/>
              <a:buChar char="-"/>
            </a:pPr>
            <a:r>
              <a:rPr lang="vi-VN" dirty="0"/>
              <a:t>Hệ thống sẽ gửi lại thông tin vào email đã được Quý Khách đăng ký. Quý Khách truy cập vào email và thực hiện lại các bước như mục 1 – </a:t>
            </a:r>
            <a:r>
              <a:rPr lang="en-US" dirty="0" err="1" smtClean="0"/>
              <a:t>Tải</a:t>
            </a:r>
            <a:r>
              <a:rPr lang="vi-VN" dirty="0" smtClean="0"/>
              <a:t> </a:t>
            </a:r>
            <a:r>
              <a:rPr lang="vi-VN" dirty="0"/>
              <a:t>sao kê tài khoản điện tử</a:t>
            </a:r>
          </a:p>
          <a:p>
            <a:pPr marL="285750" indent="-285750">
              <a:lnSpc>
                <a:spcPct val="150000"/>
              </a:lnSpc>
              <a:buFontTx/>
              <a:buChar char="-"/>
            </a:pPr>
            <a:r>
              <a:rPr lang="vi-VN" dirty="0"/>
              <a:t>Nếu trong kỳ sao kê Quý Khách không phát sinh giao dịch, hệ thống sẽ thông báo về email là Không phát sinh giao dịch.</a:t>
            </a:r>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2082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5539978"/>
          </a:xfrm>
          <a:prstGeom prst="rect">
            <a:avLst/>
          </a:prstGeom>
          <a:noFill/>
        </p:spPr>
        <p:txBody>
          <a:bodyPr wrap="square" rtlCol="0">
            <a:spAutoFit/>
          </a:bodyPr>
          <a:lstStyle/>
          <a:p>
            <a:pPr>
              <a:lnSpc>
                <a:spcPct val="150000"/>
              </a:lnSpc>
            </a:pPr>
            <a:r>
              <a:rPr lang="vi-VN" dirty="0"/>
              <a:t>Mỗi file sao kê tài khoản VPBank gửi đến Quý Khách đều đã kèm chữ ký số của VPBank. Để xem thông tin chữ ký số của VPBank, Quý Khách thực hiện các bước như sau:</a:t>
            </a:r>
          </a:p>
          <a:p>
            <a:pPr>
              <a:lnSpc>
                <a:spcPct val="150000"/>
              </a:lnSpc>
            </a:pPr>
            <a:r>
              <a:rPr lang="vi-VN" dirty="0"/>
              <a:t>Bước 1: Nhấp chuột trái vào ảnh chữ ký số ở cuối file sao kê</a:t>
            </a:r>
            <a:r>
              <a:rPr lang="vi-VN" dirty="0" smtClean="0"/>
              <a: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vi-VN" dirty="0"/>
          </a:p>
          <a:p>
            <a:endParaRPr lang="vi-VN" dirty="0"/>
          </a:p>
          <a:p>
            <a:endParaRPr lang="en-US" dirty="0"/>
          </a:p>
          <a:p>
            <a:endParaRPr lang="en-US" dirty="0" smtClean="0"/>
          </a:p>
          <a:p>
            <a:endParaRPr lang="en-US" dirty="0"/>
          </a:p>
          <a:p>
            <a:endParaRPr lang="en-US" dirty="0"/>
          </a:p>
          <a:p>
            <a:endParaRPr lang="en-US" dirty="0" smtClean="0"/>
          </a:p>
          <a:p>
            <a:endParaRPr lang="en-US" dirty="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697100" y="2833141"/>
            <a:ext cx="5585443" cy="2890022"/>
          </a:xfrm>
          <a:prstGeom prst="rect">
            <a:avLst/>
          </a:prstGeom>
        </p:spPr>
      </p:pic>
    </p:spTree>
    <p:extLst>
      <p:ext uri="{BB962C8B-B14F-4D97-AF65-F5344CB8AC3E}">
        <p14:creationId xmlns:p14="http://schemas.microsoft.com/office/powerpoint/2010/main" val="1772568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vi-VN" dirty="0" smtClean="0"/>
              <a:t>Bước </a:t>
            </a:r>
            <a:r>
              <a:rPr lang="vi-VN" dirty="0"/>
              <a:t>2: Chọn nút Signature </a:t>
            </a:r>
            <a:r>
              <a:rPr lang="vi-VN" dirty="0" smtClean="0"/>
              <a:t>Properties</a:t>
            </a:r>
            <a:endParaRPr lang="vi-VN" dirty="0"/>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1796142" y="1877786"/>
            <a:ext cx="6148211" cy="3419248"/>
          </a:xfrm>
          <a:prstGeom prst="rect">
            <a:avLst/>
          </a:prstGeom>
        </p:spPr>
      </p:pic>
      <p:sp>
        <p:nvSpPr>
          <p:cNvPr id="8" name="Down Arrow 7"/>
          <p:cNvSpPr/>
          <p:nvPr/>
        </p:nvSpPr>
        <p:spPr>
          <a:xfrm>
            <a:off x="3510642" y="3706586"/>
            <a:ext cx="195943" cy="24492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4149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323987"/>
          </a:xfrm>
          <a:prstGeom prst="rect">
            <a:avLst/>
          </a:prstGeom>
          <a:noFill/>
        </p:spPr>
        <p:txBody>
          <a:bodyPr wrap="square" rtlCol="0">
            <a:spAutoFit/>
          </a:bodyPr>
          <a:lstStyle/>
          <a:p>
            <a:r>
              <a:rPr lang="en-US" dirty="0" err="1"/>
              <a:t>Bước</a:t>
            </a:r>
            <a:r>
              <a:rPr lang="en-US" dirty="0"/>
              <a:t> 3: </a:t>
            </a:r>
            <a:r>
              <a:rPr lang="en-US" dirty="0" err="1"/>
              <a:t>Chọn</a:t>
            </a:r>
            <a:r>
              <a:rPr lang="en-US" dirty="0"/>
              <a:t> </a:t>
            </a:r>
            <a:r>
              <a:rPr lang="en-US" dirty="0" err="1"/>
              <a:t>nút</a:t>
            </a:r>
            <a:r>
              <a:rPr lang="en-US" dirty="0"/>
              <a:t> Show </a:t>
            </a:r>
            <a:r>
              <a:rPr lang="en-US" dirty="0" smtClean="0"/>
              <a:t>Certificate</a:t>
            </a: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1612334" y="1747156"/>
            <a:ext cx="5753100" cy="3910694"/>
          </a:xfrm>
          <a:prstGeom prst="rect">
            <a:avLst/>
          </a:prstGeom>
        </p:spPr>
      </p:pic>
      <p:sp>
        <p:nvSpPr>
          <p:cNvPr id="4" name="Down Arrow 3"/>
          <p:cNvSpPr/>
          <p:nvPr/>
        </p:nvSpPr>
        <p:spPr>
          <a:xfrm>
            <a:off x="6057900" y="2171699"/>
            <a:ext cx="187779" cy="253093"/>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8328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en-US" dirty="0" err="1"/>
              <a:t>Bước</a:t>
            </a:r>
            <a:r>
              <a:rPr lang="en-US" dirty="0"/>
              <a:t> 4: </a:t>
            </a:r>
            <a:r>
              <a:rPr lang="en-US" dirty="0" err="1"/>
              <a:t>Chọn</a:t>
            </a:r>
            <a:r>
              <a:rPr lang="en-US" dirty="0"/>
              <a:t> tab </a:t>
            </a:r>
            <a:r>
              <a:rPr lang="en-US" b="1" dirty="0"/>
              <a:t>Detail</a:t>
            </a:r>
            <a:r>
              <a:rPr lang="en-US" dirty="0"/>
              <a:t> </a:t>
            </a:r>
            <a:r>
              <a:rPr lang="en-US" dirty="0" err="1"/>
              <a:t>và</a:t>
            </a:r>
            <a:r>
              <a:rPr lang="en-US" dirty="0"/>
              <a:t> </a:t>
            </a:r>
            <a:r>
              <a:rPr lang="en-US" dirty="0" err="1"/>
              <a:t>kiểm</a:t>
            </a:r>
            <a:r>
              <a:rPr lang="en-US" dirty="0"/>
              <a:t> </a:t>
            </a:r>
            <a:r>
              <a:rPr lang="en-US" dirty="0" err="1"/>
              <a:t>tra</a:t>
            </a:r>
            <a:r>
              <a:rPr lang="en-US" dirty="0"/>
              <a:t> </a:t>
            </a:r>
            <a:r>
              <a:rPr lang="en-US" dirty="0" err="1"/>
              <a:t>các</a:t>
            </a:r>
            <a:r>
              <a:rPr lang="en-US" dirty="0"/>
              <a:t> </a:t>
            </a:r>
            <a:r>
              <a:rPr lang="en-US" dirty="0" err="1"/>
              <a:t>thông</a:t>
            </a:r>
            <a:r>
              <a:rPr lang="en-US" dirty="0"/>
              <a:t> tin</a:t>
            </a:r>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2470263" y="1657350"/>
            <a:ext cx="3971925" cy="3854676"/>
          </a:xfrm>
          <a:prstGeom prst="rect">
            <a:avLst/>
          </a:prstGeom>
        </p:spPr>
      </p:pic>
    </p:spTree>
    <p:extLst>
      <p:ext uri="{BB962C8B-B14F-4D97-AF65-F5344CB8AC3E}">
        <p14:creationId xmlns:p14="http://schemas.microsoft.com/office/powerpoint/2010/main" val="42836439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633015"/>
          </a:xfrm>
        </p:spPr>
        <p:txBody>
          <a:bodyPr/>
          <a:lstStyle/>
          <a:p>
            <a:r>
              <a:rPr lang="en-US" sz="2400" dirty="0" smtClean="0"/>
              <a:t>4. THÔNG TIN HỖ TRỢ NGƯỜI DÙNG</a:t>
            </a:r>
            <a:endParaRPr lang="en-US" sz="2400" dirty="0"/>
          </a:p>
        </p:txBody>
      </p:sp>
      <p:sp>
        <p:nvSpPr>
          <p:cNvPr id="5" name="TextBox 4"/>
          <p:cNvSpPr txBox="1"/>
          <p:nvPr/>
        </p:nvSpPr>
        <p:spPr>
          <a:xfrm>
            <a:off x="930799" y="943910"/>
            <a:ext cx="7608618" cy="5139869"/>
          </a:xfrm>
          <a:prstGeom prst="rect">
            <a:avLst/>
          </a:prstGeom>
          <a:noFill/>
        </p:spPr>
        <p:txBody>
          <a:bodyPr wrap="square" rtlCol="0">
            <a:spAutoFit/>
          </a:bodyPr>
          <a:lstStyle/>
          <a:p>
            <a:r>
              <a:rPr lang="en-US" dirty="0" err="1"/>
              <a:t>Để</a:t>
            </a:r>
            <a:r>
              <a:rPr lang="en-US" dirty="0"/>
              <a:t> </a:t>
            </a:r>
            <a:r>
              <a:rPr lang="en-US" dirty="0" err="1"/>
              <a:t>tải</a:t>
            </a:r>
            <a:r>
              <a:rPr lang="en-US" dirty="0"/>
              <a:t> </a:t>
            </a:r>
            <a:r>
              <a:rPr lang="en-US" dirty="0" err="1"/>
              <a:t>về</a:t>
            </a:r>
            <a:r>
              <a:rPr lang="en-US" dirty="0"/>
              <a:t> file </a:t>
            </a:r>
            <a:r>
              <a:rPr lang="en-US" dirty="0" err="1"/>
              <a:t>hướng</a:t>
            </a:r>
            <a:r>
              <a:rPr lang="en-US" dirty="0"/>
              <a:t> </a:t>
            </a:r>
            <a:r>
              <a:rPr lang="en-US" dirty="0" err="1"/>
              <a:t>dẫn</a:t>
            </a:r>
            <a:r>
              <a:rPr lang="en-US" dirty="0"/>
              <a:t> </a:t>
            </a:r>
            <a:r>
              <a:rPr lang="en-US" dirty="0" err="1"/>
              <a:t>sử</a:t>
            </a:r>
            <a:r>
              <a:rPr lang="en-US" dirty="0"/>
              <a:t> </a:t>
            </a:r>
            <a:r>
              <a:rPr lang="en-US" dirty="0" err="1" smtClean="0"/>
              <a:t>dụng</a:t>
            </a:r>
            <a:r>
              <a:rPr lang="en-US" dirty="0" smtClean="0"/>
              <a:t>, </a:t>
            </a:r>
            <a:r>
              <a:rPr lang="en-US" dirty="0" err="1"/>
              <a:t>truy</a:t>
            </a:r>
            <a:r>
              <a:rPr lang="en-US" dirty="0"/>
              <a:t> </a:t>
            </a:r>
            <a:r>
              <a:rPr lang="en-US" dirty="0" err="1"/>
              <a:t>cập</a:t>
            </a:r>
            <a:r>
              <a:rPr lang="en-US" dirty="0"/>
              <a:t> menu </a:t>
            </a:r>
            <a:r>
              <a:rPr lang="en-US" dirty="0" err="1"/>
              <a:t>Hướng</a:t>
            </a:r>
            <a:r>
              <a:rPr lang="en-US" dirty="0"/>
              <a:t> </a:t>
            </a:r>
            <a:r>
              <a:rPr lang="en-US" dirty="0" err="1"/>
              <a:t>dẫn</a:t>
            </a:r>
            <a:r>
              <a:rPr lang="en-US" dirty="0"/>
              <a:t> </a:t>
            </a:r>
            <a:r>
              <a:rPr lang="en-US" dirty="0" err="1"/>
              <a:t>sử</a:t>
            </a:r>
            <a:r>
              <a:rPr lang="en-US" dirty="0"/>
              <a:t> </a:t>
            </a:r>
            <a:r>
              <a:rPr lang="en-US" dirty="0" err="1"/>
              <a:t>dụng</a:t>
            </a:r>
            <a:r>
              <a:rPr lang="en-US" dirty="0"/>
              <a:t> </a:t>
            </a:r>
            <a:r>
              <a:rPr lang="en-US" dirty="0" err="1" smtClean="0"/>
              <a:t>để</a:t>
            </a:r>
            <a:r>
              <a:rPr lang="en-US" dirty="0" smtClean="0"/>
              <a:t> </a:t>
            </a:r>
            <a:r>
              <a:rPr lang="en-US" dirty="0" err="1"/>
              <a:t>tải</a:t>
            </a:r>
            <a:r>
              <a:rPr lang="en-US" dirty="0"/>
              <a:t> file</a:t>
            </a:r>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a:lnSpc>
                <a:spcPct val="150000"/>
              </a:lnSpc>
            </a:pPr>
            <a:r>
              <a:rPr lang="en-US" dirty="0" err="1" smtClean="0"/>
              <a:t>Để</a:t>
            </a:r>
            <a:r>
              <a:rPr lang="en-US" dirty="0" smtClean="0"/>
              <a:t> </a:t>
            </a:r>
            <a:r>
              <a:rPr lang="en-US" dirty="0" err="1"/>
              <a:t>biết</a:t>
            </a:r>
            <a:r>
              <a:rPr lang="en-US" dirty="0"/>
              <a:t> </a:t>
            </a:r>
            <a:r>
              <a:rPr lang="en-US" dirty="0" err="1"/>
              <a:t>thêm</a:t>
            </a:r>
            <a:r>
              <a:rPr lang="en-US" dirty="0"/>
              <a:t> </a:t>
            </a:r>
            <a:r>
              <a:rPr lang="en-US" dirty="0" err="1"/>
              <a:t>thông</a:t>
            </a:r>
            <a:r>
              <a:rPr lang="en-US" dirty="0"/>
              <a:t> tin </a:t>
            </a:r>
            <a:r>
              <a:rPr lang="en-US" dirty="0" err="1"/>
              <a:t>và</a:t>
            </a:r>
            <a:r>
              <a:rPr lang="en-US" dirty="0"/>
              <a:t> </a:t>
            </a:r>
            <a:r>
              <a:rPr lang="en-US" dirty="0" err="1"/>
              <a:t>giải</a:t>
            </a:r>
            <a:r>
              <a:rPr lang="en-US" dirty="0"/>
              <a:t> </a:t>
            </a:r>
            <a:r>
              <a:rPr lang="en-US" dirty="0" err="1"/>
              <a:t>đáp</a:t>
            </a:r>
            <a:r>
              <a:rPr lang="en-US" dirty="0"/>
              <a:t> </a:t>
            </a:r>
            <a:r>
              <a:rPr lang="en-US" dirty="0" err="1"/>
              <a:t>thắc</a:t>
            </a:r>
            <a:r>
              <a:rPr lang="en-US" dirty="0"/>
              <a:t> </a:t>
            </a:r>
            <a:r>
              <a:rPr lang="en-US" dirty="0" err="1"/>
              <a:t>mắc</a:t>
            </a:r>
            <a:r>
              <a:rPr lang="en-US" dirty="0"/>
              <a:t>, </a:t>
            </a:r>
            <a:r>
              <a:rPr lang="en-US" dirty="0" err="1"/>
              <a:t>vui</a:t>
            </a:r>
            <a:r>
              <a:rPr lang="en-US" dirty="0"/>
              <a:t> </a:t>
            </a:r>
            <a:r>
              <a:rPr lang="en-US" dirty="0" err="1"/>
              <a:t>lòng</a:t>
            </a:r>
            <a:r>
              <a:rPr lang="en-US" dirty="0"/>
              <a:t> </a:t>
            </a:r>
            <a:r>
              <a:rPr lang="en-US" dirty="0" err="1"/>
              <a:t>liên</a:t>
            </a:r>
            <a:r>
              <a:rPr lang="en-US" dirty="0"/>
              <a:t> </a:t>
            </a:r>
            <a:r>
              <a:rPr lang="en-US" dirty="0" err="1"/>
              <a:t>hệ</a:t>
            </a:r>
            <a:r>
              <a:rPr lang="en-US" dirty="0"/>
              <a:t>:</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a:t>
            </a:r>
            <a:r>
              <a:rPr lang="en-US" dirty="0" err="1"/>
              <a:t>cá</a:t>
            </a:r>
            <a:r>
              <a:rPr lang="en-US" dirty="0"/>
              <a:t> </a:t>
            </a:r>
            <a:r>
              <a:rPr lang="en-US" dirty="0" err="1"/>
              <a:t>nhân</a:t>
            </a:r>
            <a:r>
              <a:rPr lang="en-US" dirty="0"/>
              <a:t>, </a:t>
            </a:r>
            <a:r>
              <a:rPr lang="en-US" dirty="0" err="1"/>
              <a:t>Khách</a:t>
            </a:r>
            <a:r>
              <a:rPr lang="en-US" dirty="0"/>
              <a:t> </a:t>
            </a:r>
            <a:r>
              <a:rPr lang="en-US" dirty="0" err="1"/>
              <a:t>hàng</a:t>
            </a:r>
            <a:r>
              <a:rPr lang="en-US" dirty="0"/>
              <a:t> Doanh </a:t>
            </a:r>
            <a:r>
              <a:rPr lang="en-US" dirty="0" err="1"/>
              <a:t>nghiệp</a:t>
            </a:r>
            <a:r>
              <a:rPr lang="en-US" dirty="0"/>
              <a:t> </a:t>
            </a:r>
            <a:r>
              <a:rPr lang="en-US" dirty="0" err="1"/>
              <a:t>vừa</a:t>
            </a:r>
            <a:r>
              <a:rPr lang="en-US" dirty="0"/>
              <a:t> </a:t>
            </a:r>
            <a:r>
              <a:rPr lang="en-US" dirty="0" err="1"/>
              <a:t>và</a:t>
            </a:r>
            <a:r>
              <a:rPr lang="en-US" dirty="0"/>
              <a:t> </a:t>
            </a:r>
            <a:r>
              <a:rPr lang="en-US" dirty="0" err="1"/>
              <a:t>nhỏ</a:t>
            </a:r>
            <a:r>
              <a:rPr lang="en-US" dirty="0"/>
              <a:t>:</a:t>
            </a:r>
            <a:br>
              <a:rPr lang="en-US" dirty="0"/>
            </a:br>
            <a:r>
              <a:rPr lang="en-US" dirty="0"/>
              <a:t>Email: </a:t>
            </a:r>
            <a:r>
              <a:rPr lang="en-US" dirty="0">
                <a:hlinkClick r:id="rId3" tooltip="mailto:chamsocdoanhnghiep@vpbank.com.vn"/>
              </a:rPr>
              <a:t>chamsocdoanhnghiep@vpbank.com.vn</a:t>
            </a:r>
            <a:r>
              <a:rPr lang="en-US" dirty="0"/>
              <a:t/>
            </a:r>
            <a:br>
              <a:rPr lang="en-US" dirty="0"/>
            </a:br>
            <a:r>
              <a:rPr lang="en-US" dirty="0" err="1"/>
              <a:t>Điện</a:t>
            </a:r>
            <a:r>
              <a:rPr lang="en-US" dirty="0"/>
              <a:t> </a:t>
            </a:r>
            <a:r>
              <a:rPr lang="en-US" dirty="0" err="1"/>
              <a:t>thoại</a:t>
            </a:r>
            <a:r>
              <a:rPr lang="en-US" dirty="0"/>
              <a:t>: 024 3928 8880/ 1900545415</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Doanh </a:t>
            </a:r>
            <a:r>
              <a:rPr lang="en-US" dirty="0" err="1"/>
              <a:t>nghiệp</a:t>
            </a:r>
            <a:r>
              <a:rPr lang="en-US" dirty="0"/>
              <a:t> </a:t>
            </a:r>
            <a:r>
              <a:rPr lang="en-US" dirty="0" err="1"/>
              <a:t>lớn</a:t>
            </a:r>
            <a:r>
              <a:rPr lang="en-US" dirty="0"/>
              <a:t>:</a:t>
            </a:r>
            <a:br>
              <a:rPr lang="en-US" dirty="0"/>
            </a:br>
            <a:r>
              <a:rPr lang="en-US" dirty="0"/>
              <a:t>Email: </a:t>
            </a:r>
            <a:r>
              <a:rPr lang="en-US" dirty="0">
                <a:hlinkClick r:id="rId4" tooltip="mailto:csmb-taikhoan@vpbank.com.vn"/>
              </a:rPr>
              <a:t>csmb-taikhoan@vpbank.com.vn</a:t>
            </a:r>
            <a:r>
              <a:rPr lang="en-US" dirty="0"/>
              <a:t/>
            </a:r>
            <a:br>
              <a:rPr lang="en-US" dirty="0"/>
            </a:br>
            <a:r>
              <a:rPr lang="en-US" dirty="0" err="1"/>
              <a:t>Điện</a:t>
            </a:r>
            <a:r>
              <a:rPr lang="en-US" dirty="0"/>
              <a:t> </a:t>
            </a:r>
            <a:r>
              <a:rPr lang="en-US" dirty="0" err="1"/>
              <a:t>thoại</a:t>
            </a:r>
            <a:r>
              <a:rPr lang="en-US" dirty="0"/>
              <a:t>: 024 730 00000 </a:t>
            </a:r>
            <a:r>
              <a:rPr lang="en-US" dirty="0" err="1"/>
              <a:t>Miền</a:t>
            </a:r>
            <a:r>
              <a:rPr lang="en-US" dirty="0"/>
              <a:t> </a:t>
            </a:r>
            <a:r>
              <a:rPr lang="en-US" dirty="0" err="1"/>
              <a:t>Bắc</a:t>
            </a:r>
            <a:r>
              <a:rPr lang="en-US" dirty="0"/>
              <a:t> </a:t>
            </a:r>
            <a:r>
              <a:rPr lang="en-US" dirty="0" err="1"/>
              <a:t>ext</a:t>
            </a:r>
            <a:r>
              <a:rPr lang="en-US" dirty="0"/>
              <a:t> 301403/ </a:t>
            </a:r>
            <a:r>
              <a:rPr lang="en-US" dirty="0" err="1"/>
              <a:t>Miền</a:t>
            </a:r>
            <a:r>
              <a:rPr lang="en-US" dirty="0"/>
              <a:t> Nam 56972</a:t>
            </a:r>
            <a:endParaRPr lang="en-US" dirty="0"/>
          </a:p>
        </p:txBody>
      </p:sp>
      <p:cxnSp>
        <p:nvCxnSpPr>
          <p:cNvPr id="6" name="Straight Connector 5"/>
          <p:cNvCxnSpPr/>
          <p:nvPr>
            <p:custDataLst>
              <p:tags r:id="rId1"/>
            </p:custDataLst>
          </p:nvPr>
        </p:nvCxnSpPr>
        <p:spPr>
          <a:xfrm>
            <a:off x="783027" y="775894"/>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stretch>
            <a:fillRect/>
          </a:stretch>
        </p:blipFill>
        <p:spPr>
          <a:xfrm>
            <a:off x="1574590" y="1632102"/>
            <a:ext cx="5714286" cy="1723420"/>
          </a:xfrm>
          <a:prstGeom prst="rect">
            <a:avLst/>
          </a:prstGeom>
        </p:spPr>
      </p:pic>
    </p:spTree>
    <p:extLst>
      <p:ext uri="{BB962C8B-B14F-4D97-AF65-F5344CB8AC3E}">
        <p14:creationId xmlns:p14="http://schemas.microsoft.com/office/powerpoint/2010/main" val="101018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custDataLst>
              <p:tags r:id="rId1"/>
            </p:custDataLst>
          </p:nvPr>
        </p:nvSpPr>
        <p:spPr bwMode="auto">
          <a:xfrm>
            <a:off x="543338" y="2897183"/>
            <a:ext cx="6426388" cy="71692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130000"/>
              </a:lnSpc>
            </a:pPr>
            <a:r>
              <a:rPr lang="en-US" sz="4000" b="1" i="1" dirty="0" err="1" smtClean="0">
                <a:solidFill>
                  <a:srgbClr val="006800"/>
                </a:solidFill>
                <a:effectLst>
                  <a:outerShdw blurRad="50800" dist="38100" dir="5400000" algn="t" rotWithShape="0">
                    <a:prstClr val="black">
                      <a:alpha val="40000"/>
                    </a:prstClr>
                  </a:outerShdw>
                </a:effectLst>
              </a:rPr>
              <a:t>Trân</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trọng</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cảm</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ơn</a:t>
            </a:r>
            <a:r>
              <a:rPr lang="en-US" sz="4000" b="1" i="1" dirty="0" smtClean="0">
                <a:solidFill>
                  <a:srgbClr val="006800"/>
                </a:solidFill>
                <a:effectLst>
                  <a:outerShdw blurRad="50800" dist="38100" dir="5400000" algn="t" rotWithShape="0">
                    <a:prstClr val="black">
                      <a:alpha val="40000"/>
                    </a:prstClr>
                  </a:outerShdw>
                </a:effectLst>
              </a:rPr>
              <a:t>!</a:t>
            </a:r>
            <a:endParaRPr lang="en-US" sz="4000" dirty="0">
              <a:solidFill>
                <a:srgbClr val="006800"/>
              </a:solidFill>
              <a:effectLst>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Group 20"/>
          <p:cNvGrpSpPr>
            <a:grpSpLocks/>
          </p:cNvGrpSpPr>
          <p:nvPr/>
        </p:nvGrpSpPr>
        <p:grpSpPr bwMode="auto">
          <a:xfrm>
            <a:off x="667620" y="618806"/>
            <a:ext cx="2952750" cy="633412"/>
            <a:chOff x="855818" y="96619"/>
            <a:chExt cx="3012764" cy="646331"/>
          </a:xfrm>
        </p:grpSpPr>
        <p:cxnSp>
          <p:nvCxnSpPr>
            <p:cNvPr id="18" name="Straight Connector 17"/>
            <p:cNvCxnSpPr/>
            <p:nvPr/>
          </p:nvCxnSpPr>
          <p:spPr>
            <a:xfrm>
              <a:off x="914130" y="742950"/>
              <a:ext cx="2954452"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855818" y="96619"/>
              <a:ext cx="2954452" cy="565337"/>
            </a:xfrm>
            <a:prstGeom prst="rect">
              <a:avLst/>
            </a:prstGeom>
            <a:noFill/>
            <a:scene3d>
              <a:camera prst="orthographicFront"/>
              <a:lightRig rig="threePt" dir="t"/>
            </a:scene3d>
            <a:sp3d>
              <a:bevelT w="165100" prst="coolSlant"/>
            </a:sp3d>
          </p:spPr>
          <p:txBody>
            <a:bodyPr>
              <a:spAutoFit/>
            </a:bodyPr>
            <a:lstStyle/>
            <a:p>
              <a:pPr eaLnBrk="1" hangingPunct="1">
                <a:defRPr/>
              </a:pPr>
              <a:r>
                <a:rPr lang="en-US" sz="3000" b="1" dirty="0">
                  <a:solidFill>
                    <a:schemeClr val="accent1"/>
                  </a:solidFill>
                  <a:effectLst>
                    <a:outerShdw blurRad="38100" dist="38100" dir="2700000" algn="tl">
                      <a:srgbClr val="000000">
                        <a:alpha val="43137"/>
                      </a:srgbClr>
                    </a:outerShdw>
                  </a:effectLst>
                </a:rPr>
                <a:t>NỘI DUNG</a:t>
              </a:r>
            </a:p>
          </p:txBody>
        </p:sp>
      </p:grpSp>
      <p:sp>
        <p:nvSpPr>
          <p:cNvPr id="2" name="正方形/長方形 5"/>
          <p:cNvSpPr/>
          <p:nvPr/>
        </p:nvSpPr>
        <p:spPr bwMode="auto">
          <a:xfrm>
            <a:off x="730250" y="1439849"/>
            <a:ext cx="7696200" cy="81915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Tải</a:t>
            </a:r>
            <a:r>
              <a:rPr kumimoji="1" lang="vi-VN"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vi-VN"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sao kê tài khoản điện </a:t>
            </a:r>
            <a:r>
              <a:rPr kumimoji="1" lang="vi-VN"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tử</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nvGrpSpPr>
          <p:cNvPr id="7" name="Group 6"/>
          <p:cNvGrpSpPr>
            <a:grpSpLocks/>
          </p:cNvGrpSpPr>
          <p:nvPr/>
        </p:nvGrpSpPr>
        <p:grpSpPr bwMode="auto">
          <a:xfrm>
            <a:off x="977030" y="2241362"/>
            <a:ext cx="7449420" cy="1013975"/>
            <a:chOff x="860425" y="2454101"/>
            <a:chExt cx="7566025" cy="1013975"/>
          </a:xfrm>
          <a:scene3d>
            <a:camera prst="orthographicFront">
              <a:rot lat="0" lon="0" rev="0"/>
            </a:camera>
            <a:lightRig rig="contrasting" dir="t">
              <a:rot lat="0" lon="0" rev="1500000"/>
            </a:lightRig>
          </a:scene3d>
        </p:grpSpPr>
        <p:sp>
          <p:nvSpPr>
            <p:cNvPr id="3" name="平行四辺形 11"/>
            <p:cNvSpPr/>
            <p:nvPr/>
          </p:nvSpPr>
          <p:spPr bwMode="auto">
            <a:xfrm>
              <a:off x="860425" y="2454101"/>
              <a:ext cx="2667000" cy="209550"/>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6" name="正方形/長方形 8"/>
            <p:cNvSpPr/>
            <p:nvPr/>
          </p:nvSpPr>
          <p:spPr bwMode="auto">
            <a:xfrm>
              <a:off x="860425" y="2650513"/>
              <a:ext cx="7566025" cy="817563"/>
            </a:xfrm>
            <a:prstGeom prst="rect">
              <a:avLst/>
            </a:prstGeom>
            <a:solidFill>
              <a:schemeClr val="accent4">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Lấy</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lại</a:t>
              </a:r>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sao</a:t>
              </a:r>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kê</a:t>
              </a:r>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tài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khoản</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điện</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tử</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grpSp>
        <p:nvGrpSpPr>
          <p:cNvPr id="8" name="Group 7"/>
          <p:cNvGrpSpPr>
            <a:grpSpLocks/>
          </p:cNvGrpSpPr>
          <p:nvPr/>
        </p:nvGrpSpPr>
        <p:grpSpPr bwMode="auto">
          <a:xfrm>
            <a:off x="1215025" y="3225786"/>
            <a:ext cx="7211425" cy="1028700"/>
            <a:chOff x="1227138" y="3440113"/>
            <a:chExt cx="7199312" cy="1028700"/>
          </a:xfrm>
          <a:scene3d>
            <a:camera prst="orthographicFront">
              <a:rot lat="0" lon="0" rev="0"/>
            </a:camera>
            <a:lightRig rig="contrasting" dir="t">
              <a:rot lat="0" lon="0" rev="1500000"/>
            </a:lightRig>
          </a:scene3d>
        </p:grpSpPr>
        <p:sp>
          <p:nvSpPr>
            <p:cNvPr id="4" name="平行四辺形 21"/>
            <p:cNvSpPr/>
            <p:nvPr/>
          </p:nvSpPr>
          <p:spPr bwMode="auto">
            <a:xfrm>
              <a:off x="1227138" y="3440113"/>
              <a:ext cx="2613025" cy="209550"/>
            </a:xfrm>
            <a:prstGeom prst="parallelogram">
              <a:avLst>
                <a:gd name="adj" fmla="val 137052"/>
              </a:avLst>
            </a:prstGeom>
            <a:solidFill>
              <a:schemeClr val="accent3">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1" name="正方形/長方形 5"/>
            <p:cNvSpPr/>
            <p:nvPr/>
          </p:nvSpPr>
          <p:spPr bwMode="auto">
            <a:xfrm>
              <a:off x="1227138" y="3649663"/>
              <a:ext cx="7199312" cy="819150"/>
            </a:xfrm>
            <a:prstGeom prst="rect">
              <a:avLst/>
            </a:prstGeom>
            <a:solidFill>
              <a:schemeClr val="accent1"/>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Kiểm</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chữ</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ký</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số</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của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VPBank</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trên</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sao</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kê</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tài</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khoản</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điện</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tử</a:t>
              </a:r>
              <a:endPar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sp>
        <p:nvSpPr>
          <p:cNvPr id="13" name="平行四辺形 11"/>
          <p:cNvSpPr/>
          <p:nvPr/>
        </p:nvSpPr>
        <p:spPr bwMode="auto">
          <a:xfrm>
            <a:off x="1478072" y="4260314"/>
            <a:ext cx="2805058" cy="208938"/>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6" name="正方形/長方形 8"/>
          <p:cNvSpPr/>
          <p:nvPr/>
        </p:nvSpPr>
        <p:spPr bwMode="auto">
          <a:xfrm>
            <a:off x="1512018" y="4469252"/>
            <a:ext cx="6914432" cy="817563"/>
          </a:xfrm>
          <a:prstGeom prst="rect">
            <a:avLst/>
          </a:prstGeom>
          <a:solidFill>
            <a:schemeClr val="accent4">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4</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Thông</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tin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hỗ</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trợ</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người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dùng</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1. TẢI SAO KÊ TÀI KHOẢN ĐIỆN TỬ</a:t>
            </a:r>
            <a:endParaRPr lang="en-US" sz="2400" dirty="0"/>
          </a:p>
        </p:txBody>
      </p:sp>
      <p:sp>
        <p:nvSpPr>
          <p:cNvPr id="5" name="TextBox 4"/>
          <p:cNvSpPr txBox="1"/>
          <p:nvPr/>
        </p:nvSpPr>
        <p:spPr>
          <a:xfrm>
            <a:off x="980211" y="867471"/>
            <a:ext cx="7440460" cy="3939540"/>
          </a:xfrm>
          <a:prstGeom prst="rect">
            <a:avLst/>
          </a:prstGeom>
          <a:noFill/>
        </p:spPr>
        <p:txBody>
          <a:bodyPr wrap="square" rtlCol="0">
            <a:spAutoFit/>
          </a:bodyPr>
          <a:lstStyle/>
          <a:p>
            <a:pPr algn="just">
              <a:lnSpc>
                <a:spcPct val="150000"/>
              </a:lnSpc>
            </a:pPr>
            <a:r>
              <a:rPr lang="vi-VN" b="1" dirty="0" smtClean="0"/>
              <a:t>Bước </a:t>
            </a:r>
            <a:r>
              <a:rPr lang="vi-VN" b="1" dirty="0"/>
              <a:t>1: </a:t>
            </a:r>
            <a:r>
              <a:rPr lang="vi-VN" dirty="0"/>
              <a:t>Quý khách vui lòng mở email thông báo sao kê tài khoản điện tử do VPBank gửi từ hòm mail (estatement@vpbank.com.vn) của VPBank</a:t>
            </a:r>
            <a:r>
              <a:rPr lang="vi-VN" dirty="0" smtClean="0"/>
              <a:t>:</a:t>
            </a:r>
            <a:endParaRPr lang="en-US" dirty="0" smtClean="0"/>
          </a:p>
          <a:p>
            <a:pPr marL="285750" lvl="0" indent="-285750">
              <a:lnSpc>
                <a:spcPct val="150000"/>
              </a:lnSpc>
              <a:buFont typeface="Arial" panose="020B0604020202020204" pitchFamily="34" charset="0"/>
              <a:buChar char="•"/>
            </a:pPr>
            <a:r>
              <a:rPr lang="en-US" dirty="0"/>
              <a:t>Email </a:t>
            </a:r>
            <a:r>
              <a:rPr lang="en-US" dirty="0" err="1"/>
              <a:t>nhận</a:t>
            </a:r>
            <a:r>
              <a:rPr lang="en-US" dirty="0"/>
              <a:t> </a:t>
            </a:r>
            <a:r>
              <a:rPr lang="en-US" dirty="0" err="1"/>
              <a:t>sao</a:t>
            </a:r>
            <a:r>
              <a:rPr lang="en-US" dirty="0"/>
              <a:t> </a:t>
            </a:r>
            <a:r>
              <a:rPr lang="en-US" dirty="0" err="1" smtClean="0"/>
              <a:t>kê</a:t>
            </a:r>
            <a:r>
              <a:rPr lang="en-US" dirty="0" smtClean="0"/>
              <a:t>: </a:t>
            </a:r>
            <a:r>
              <a:rPr lang="en-US" dirty="0" err="1"/>
              <a:t>Địa</a:t>
            </a:r>
            <a:r>
              <a:rPr lang="en-US" dirty="0"/>
              <a:t> </a:t>
            </a:r>
            <a:r>
              <a:rPr lang="en-US" dirty="0" err="1"/>
              <a:t>chỉ</a:t>
            </a:r>
            <a:r>
              <a:rPr lang="en-US" dirty="0"/>
              <a:t> email </a:t>
            </a:r>
            <a:r>
              <a:rPr lang="en-US" dirty="0" err="1"/>
              <a:t>quý</a:t>
            </a:r>
            <a:r>
              <a:rPr lang="en-US" dirty="0"/>
              <a:t> </a:t>
            </a:r>
            <a:r>
              <a:rPr lang="en-US" dirty="0" err="1"/>
              <a:t>khách</a:t>
            </a:r>
            <a:r>
              <a:rPr lang="en-US" dirty="0"/>
              <a:t> </a:t>
            </a:r>
            <a:r>
              <a:rPr lang="en-US" dirty="0" err="1"/>
              <a:t>đã</a:t>
            </a:r>
            <a:r>
              <a:rPr lang="en-US" dirty="0"/>
              <a:t> </a:t>
            </a:r>
            <a:r>
              <a:rPr lang="en-US" dirty="0" err="1"/>
              <a:t>đăng</a:t>
            </a:r>
            <a:r>
              <a:rPr lang="en-US" dirty="0"/>
              <a:t> </a:t>
            </a:r>
            <a:r>
              <a:rPr lang="en-US" dirty="0" err="1"/>
              <a:t>ký</a:t>
            </a:r>
            <a:r>
              <a:rPr lang="en-US" dirty="0"/>
              <a:t> </a:t>
            </a:r>
            <a:r>
              <a:rPr lang="en-US" dirty="0" err="1"/>
              <a:t>với</a:t>
            </a:r>
            <a:r>
              <a:rPr lang="en-US" dirty="0"/>
              <a:t> </a:t>
            </a:r>
            <a:r>
              <a:rPr lang="en-US" dirty="0" err="1"/>
              <a:t>Ngân</a:t>
            </a:r>
            <a:r>
              <a:rPr lang="en-US" dirty="0"/>
              <a:t> </a:t>
            </a:r>
            <a:r>
              <a:rPr lang="en-US" dirty="0" err="1"/>
              <a:t>hàng</a:t>
            </a:r>
            <a:r>
              <a:rPr lang="en-US" dirty="0"/>
              <a:t> </a:t>
            </a:r>
          </a:p>
          <a:p>
            <a:pPr marL="285750" lvl="0" indent="-285750">
              <a:lnSpc>
                <a:spcPct val="150000"/>
              </a:lnSpc>
              <a:buFont typeface="Arial" panose="020B0604020202020204" pitchFamily="34" charset="0"/>
              <a:buChar char="•"/>
            </a:pPr>
            <a:r>
              <a:rPr lang="en-US" dirty="0" err="1"/>
              <a:t>Tần</a:t>
            </a:r>
            <a:r>
              <a:rPr lang="en-US" dirty="0"/>
              <a:t> </a:t>
            </a:r>
            <a:r>
              <a:rPr lang="en-US" dirty="0" err="1"/>
              <a:t>suất</a:t>
            </a:r>
            <a:r>
              <a:rPr lang="en-US" dirty="0"/>
              <a:t> </a:t>
            </a:r>
            <a:r>
              <a:rPr lang="en-US" dirty="0" err="1"/>
              <a:t>nhận</a:t>
            </a:r>
            <a:r>
              <a:rPr lang="en-US" dirty="0"/>
              <a:t> </a:t>
            </a:r>
            <a:r>
              <a:rPr lang="en-US" dirty="0" smtClean="0"/>
              <a:t>email: </a:t>
            </a:r>
            <a:r>
              <a:rPr lang="en-US" dirty="0" err="1" smtClean="0"/>
              <a:t>Tần</a:t>
            </a:r>
            <a:r>
              <a:rPr lang="en-US" dirty="0" smtClean="0"/>
              <a:t> </a:t>
            </a:r>
            <a:r>
              <a:rPr lang="en-US" dirty="0" err="1"/>
              <a:t>suất</a:t>
            </a:r>
            <a:r>
              <a:rPr lang="en-US" dirty="0"/>
              <a:t> </a:t>
            </a:r>
            <a:r>
              <a:rPr lang="en-US" dirty="0" err="1"/>
              <a:t>mà</a:t>
            </a:r>
            <a:r>
              <a:rPr lang="en-US" dirty="0"/>
              <a:t> </a:t>
            </a:r>
            <a:r>
              <a:rPr lang="en-US" dirty="0" err="1"/>
              <a:t>quý</a:t>
            </a:r>
            <a:r>
              <a:rPr lang="en-US" dirty="0"/>
              <a:t> </a:t>
            </a:r>
            <a:r>
              <a:rPr lang="en-US" dirty="0" err="1"/>
              <a:t>khách</a:t>
            </a:r>
            <a:r>
              <a:rPr lang="en-US" dirty="0"/>
              <a:t> </a:t>
            </a:r>
            <a:r>
              <a:rPr lang="en-US" dirty="0" err="1"/>
              <a:t>đã</a:t>
            </a:r>
            <a:r>
              <a:rPr lang="en-US" dirty="0"/>
              <a:t> </a:t>
            </a:r>
            <a:r>
              <a:rPr lang="en-US" dirty="0" err="1"/>
              <a:t>đăng</a:t>
            </a:r>
            <a:r>
              <a:rPr lang="en-US" dirty="0"/>
              <a:t> </a:t>
            </a:r>
            <a:r>
              <a:rPr lang="en-US" dirty="0" err="1"/>
              <a:t>ký</a:t>
            </a:r>
            <a:r>
              <a:rPr lang="en-US" dirty="0"/>
              <a:t> </a:t>
            </a:r>
            <a:r>
              <a:rPr lang="en-US" dirty="0" err="1"/>
              <a:t>với</a:t>
            </a:r>
            <a:r>
              <a:rPr lang="en-US" dirty="0"/>
              <a:t> </a:t>
            </a:r>
            <a:r>
              <a:rPr lang="en-US" dirty="0" err="1"/>
              <a:t>Ngân</a:t>
            </a:r>
            <a:r>
              <a:rPr lang="en-US" dirty="0"/>
              <a:t> </a:t>
            </a:r>
            <a:r>
              <a:rPr lang="en-US" dirty="0" err="1"/>
              <a:t>hàng</a:t>
            </a:r>
            <a:r>
              <a:rPr lang="en-US" dirty="0"/>
              <a:t> ( </a:t>
            </a:r>
            <a:r>
              <a:rPr lang="en-US" dirty="0" err="1"/>
              <a:t>Ngày</a:t>
            </a:r>
            <a:r>
              <a:rPr lang="en-US" dirty="0"/>
              <a:t>/ </a:t>
            </a:r>
            <a:r>
              <a:rPr lang="en-US" dirty="0" err="1"/>
              <a:t>tuần</a:t>
            </a:r>
            <a:r>
              <a:rPr lang="en-US" dirty="0"/>
              <a:t>/ </a:t>
            </a:r>
            <a:r>
              <a:rPr lang="en-US" dirty="0" err="1"/>
              <a:t>tháng</a:t>
            </a:r>
            <a:r>
              <a:rPr lang="en-US" dirty="0"/>
              <a:t>)</a:t>
            </a:r>
          </a:p>
          <a:p>
            <a:pPr>
              <a:lnSpc>
                <a:spcPct val="150000"/>
              </a:lnSpc>
            </a:pPr>
            <a:r>
              <a:rPr lang="en-US" b="1" i="1" dirty="0" err="1"/>
              <a:t>Bước</a:t>
            </a:r>
            <a:r>
              <a:rPr lang="en-US" b="1" i="1" dirty="0"/>
              <a:t> 2</a:t>
            </a:r>
            <a:r>
              <a:rPr lang="en-US" dirty="0"/>
              <a:t>: </a:t>
            </a:r>
            <a:r>
              <a:rPr lang="en-US" dirty="0" err="1"/>
              <a:t>Quý</a:t>
            </a:r>
            <a:r>
              <a:rPr lang="en-US" dirty="0"/>
              <a:t> </a:t>
            </a:r>
            <a:r>
              <a:rPr lang="en-US" dirty="0" err="1"/>
              <a:t>Khách</a:t>
            </a:r>
            <a:r>
              <a:rPr lang="en-US" dirty="0"/>
              <a:t> </a:t>
            </a:r>
            <a:r>
              <a:rPr lang="en-US" dirty="0" err="1"/>
              <a:t>truy</a:t>
            </a:r>
            <a:r>
              <a:rPr lang="en-US" dirty="0"/>
              <a:t> </a:t>
            </a:r>
            <a:r>
              <a:rPr lang="en-US" dirty="0" err="1"/>
              <a:t>cập</a:t>
            </a:r>
            <a:r>
              <a:rPr lang="en-US" dirty="0"/>
              <a:t> </a:t>
            </a:r>
            <a:r>
              <a:rPr lang="en-US" dirty="0" err="1"/>
              <a:t>vào</a:t>
            </a:r>
            <a:r>
              <a:rPr lang="en-US" dirty="0"/>
              <a:t> web portal </a:t>
            </a:r>
            <a:r>
              <a:rPr lang="en-US" dirty="0" err="1"/>
              <a:t>VPBank</a:t>
            </a:r>
            <a:r>
              <a:rPr lang="en-US" dirty="0"/>
              <a:t> </a:t>
            </a:r>
            <a:r>
              <a:rPr lang="en-US" dirty="0" err="1"/>
              <a:t>theo</a:t>
            </a:r>
            <a:r>
              <a:rPr lang="en-US" dirty="0"/>
              <a:t> </a:t>
            </a:r>
            <a:r>
              <a:rPr lang="en-US" dirty="0" err="1"/>
              <a:t>đường</a:t>
            </a:r>
            <a:r>
              <a:rPr lang="en-US" dirty="0"/>
              <a:t> link </a:t>
            </a:r>
            <a:r>
              <a:rPr lang="en-US" dirty="0" err="1"/>
              <a:t>được</a:t>
            </a:r>
            <a:r>
              <a:rPr lang="en-US" dirty="0"/>
              <a:t> </a:t>
            </a:r>
            <a:r>
              <a:rPr lang="en-US" dirty="0" err="1"/>
              <a:t>gửi</a:t>
            </a:r>
            <a:r>
              <a:rPr lang="en-US" dirty="0"/>
              <a:t> </a:t>
            </a:r>
            <a:r>
              <a:rPr lang="en-US" dirty="0" err="1"/>
              <a:t>trong</a:t>
            </a:r>
            <a:r>
              <a:rPr lang="en-US" dirty="0"/>
              <a:t> email </a:t>
            </a:r>
            <a:r>
              <a:rPr lang="en-US" dirty="0" err="1"/>
              <a:t>bước</a:t>
            </a:r>
            <a:r>
              <a:rPr lang="en-US" dirty="0"/>
              <a:t> 1: </a:t>
            </a:r>
            <a:r>
              <a:rPr lang="en-US" u="sng" dirty="0">
                <a:hlinkClick r:id="rId3"/>
              </a:rPr>
              <a:t>https://</a:t>
            </a:r>
            <a:r>
              <a:rPr lang="en-US" u="sng" dirty="0" smtClean="0">
                <a:hlinkClick r:id="rId3"/>
              </a:rPr>
              <a:t>estatement.vpbank.com.vn/t24adhoc-portal</a:t>
            </a:r>
            <a:endParaRPr lang="en-US" u="sng" dirty="0" smtClean="0"/>
          </a:p>
          <a:p>
            <a:pPr>
              <a:lnSpc>
                <a:spcPct val="150000"/>
              </a:lnSpc>
            </a:pPr>
            <a:r>
              <a:rPr lang="en-US" b="1" i="1" dirty="0" err="1" smtClean="0"/>
              <a:t>Bước</a:t>
            </a:r>
            <a:r>
              <a:rPr lang="en-US" b="1" i="1" dirty="0" smtClean="0"/>
              <a:t> </a:t>
            </a:r>
            <a:r>
              <a:rPr lang="en-US" b="1" i="1" dirty="0"/>
              <a:t>3</a:t>
            </a:r>
            <a:r>
              <a:rPr lang="en-US" dirty="0"/>
              <a:t>: </a:t>
            </a:r>
            <a:r>
              <a:rPr lang="en-US" dirty="0" err="1"/>
              <a:t>Quý</a:t>
            </a:r>
            <a:r>
              <a:rPr lang="en-US" dirty="0"/>
              <a:t> </a:t>
            </a:r>
            <a:r>
              <a:rPr lang="en-US" dirty="0" err="1"/>
              <a:t>khách</a:t>
            </a:r>
            <a:r>
              <a:rPr lang="en-US" dirty="0"/>
              <a:t> </a:t>
            </a:r>
            <a:r>
              <a:rPr lang="en-US" dirty="0" err="1"/>
              <a:t>nhập</a:t>
            </a:r>
            <a:r>
              <a:rPr lang="en-US" dirty="0"/>
              <a:t> </a:t>
            </a:r>
            <a:r>
              <a:rPr lang="en-US" dirty="0" err="1"/>
              <a:t>mã</a:t>
            </a:r>
            <a:r>
              <a:rPr lang="en-US" dirty="0"/>
              <a:t> </a:t>
            </a:r>
            <a:r>
              <a:rPr lang="en-US" dirty="0" err="1"/>
              <a:t>bảo</a:t>
            </a:r>
            <a:r>
              <a:rPr lang="en-US" dirty="0"/>
              <a:t> </a:t>
            </a:r>
            <a:r>
              <a:rPr lang="en-US" dirty="0" err="1"/>
              <a:t>mật</a:t>
            </a:r>
            <a:r>
              <a:rPr lang="en-US" dirty="0"/>
              <a:t> do </a:t>
            </a:r>
            <a:r>
              <a:rPr lang="en-US" dirty="0" err="1"/>
              <a:t>VPBank</a:t>
            </a:r>
            <a:r>
              <a:rPr lang="en-US" dirty="0"/>
              <a:t> </a:t>
            </a:r>
            <a:r>
              <a:rPr lang="en-US" dirty="0" err="1"/>
              <a:t>gửi</a:t>
            </a:r>
            <a:r>
              <a:rPr lang="en-US" dirty="0"/>
              <a:t> </a:t>
            </a:r>
            <a:r>
              <a:rPr lang="en-US" dirty="0" err="1"/>
              <a:t>trong</a:t>
            </a:r>
            <a:r>
              <a:rPr lang="en-US" dirty="0"/>
              <a:t> email </a:t>
            </a:r>
            <a:r>
              <a:rPr lang="en-US" dirty="0" err="1"/>
              <a:t>vào</a:t>
            </a:r>
            <a:r>
              <a:rPr lang="en-US" dirty="0"/>
              <a:t> ô textbox </a:t>
            </a:r>
            <a:r>
              <a:rPr lang="en-US" dirty="0" err="1"/>
              <a:t>tương</a:t>
            </a:r>
            <a:r>
              <a:rPr lang="en-US" dirty="0"/>
              <a:t> </a:t>
            </a:r>
            <a:r>
              <a:rPr lang="en-US" dirty="0" err="1"/>
              <a:t>ứng</a:t>
            </a:r>
            <a:r>
              <a:rPr lang="en-US" dirty="0"/>
              <a:t> </a:t>
            </a:r>
            <a:r>
              <a:rPr lang="en-US" dirty="0" err="1"/>
              <a:t>trên</a:t>
            </a:r>
            <a:r>
              <a:rPr lang="en-US" dirty="0"/>
              <a:t> web </a:t>
            </a:r>
            <a:r>
              <a:rPr lang="en-US" dirty="0" smtClean="0"/>
              <a:t>portal</a:t>
            </a:r>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
        <p:nvSpPr>
          <p:cNvPr id="12" name="Down Arrow 11"/>
          <p:cNvSpPr/>
          <p:nvPr/>
        </p:nvSpPr>
        <p:spPr>
          <a:xfrm>
            <a:off x="5664142" y="5107019"/>
            <a:ext cx="138793" cy="220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4"/>
          <a:stretch>
            <a:fillRect/>
          </a:stretch>
        </p:blipFill>
        <p:spPr>
          <a:xfrm>
            <a:off x="3949908" y="4234720"/>
            <a:ext cx="4631313" cy="1911247"/>
          </a:xfrm>
          <a:prstGeom prst="rect">
            <a:avLst/>
          </a:prstGeom>
        </p:spPr>
      </p:pic>
      <p:sp>
        <p:nvSpPr>
          <p:cNvPr id="14" name="Down Arrow 13"/>
          <p:cNvSpPr/>
          <p:nvPr/>
        </p:nvSpPr>
        <p:spPr>
          <a:xfrm>
            <a:off x="4933236" y="4871313"/>
            <a:ext cx="138794" cy="20767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513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1. </a:t>
            </a:r>
            <a:r>
              <a:rPr lang="en-US" sz="2400" dirty="0"/>
              <a:t>TẢI SAO KÊ TÀI KHOẢN ĐIỆN TỬ</a:t>
            </a:r>
          </a:p>
        </p:txBody>
      </p:sp>
      <p:sp>
        <p:nvSpPr>
          <p:cNvPr id="5" name="TextBox 4"/>
          <p:cNvSpPr txBox="1"/>
          <p:nvPr/>
        </p:nvSpPr>
        <p:spPr>
          <a:xfrm>
            <a:off x="980211" y="867471"/>
            <a:ext cx="7440460" cy="2585323"/>
          </a:xfrm>
          <a:prstGeom prst="rect">
            <a:avLst/>
          </a:prstGeom>
          <a:noFill/>
        </p:spPr>
        <p:txBody>
          <a:bodyPr wrap="square" rtlCol="0">
            <a:spAutoFit/>
          </a:bodyPr>
          <a:lstStyle/>
          <a:p>
            <a:pPr algn="just">
              <a:lnSpc>
                <a:spcPct val="150000"/>
              </a:lnSpc>
            </a:pPr>
            <a:r>
              <a:rPr lang="vi-VN" b="1" dirty="0"/>
              <a:t>Bước 4: </a:t>
            </a:r>
            <a:r>
              <a:rPr lang="vi-VN" dirty="0"/>
              <a:t>Nhập mã kiểm tra trên web portal theo hình ảnh bên dưới. Mã kiểm tra là thông tin thay </a:t>
            </a:r>
            <a:r>
              <a:rPr lang="vi-VN" dirty="0" smtClean="0"/>
              <a:t>đổi</a:t>
            </a:r>
            <a:r>
              <a:rPr lang="en-US" dirty="0" smtClean="0"/>
              <a:t> </a:t>
            </a:r>
            <a:r>
              <a:rPr lang="en-US" dirty="0" err="1" smtClean="0"/>
              <a:t>theo</a:t>
            </a:r>
            <a:r>
              <a:rPr lang="en-US" dirty="0" smtClean="0"/>
              <a:t> </a:t>
            </a:r>
            <a:r>
              <a:rPr lang="en-US" dirty="0" err="1" smtClean="0"/>
              <a:t>thời</a:t>
            </a:r>
            <a:r>
              <a:rPr lang="en-US" dirty="0" smtClean="0"/>
              <a:t> </a:t>
            </a:r>
            <a:r>
              <a:rPr lang="en-US" dirty="0" err="1" smtClean="0"/>
              <a:t>gian</a:t>
            </a:r>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2142309" y="2224924"/>
            <a:ext cx="5568043" cy="3036624"/>
          </a:xfrm>
          <a:prstGeom prst="rect">
            <a:avLst/>
          </a:prstGeom>
        </p:spPr>
      </p:pic>
      <p:sp>
        <p:nvSpPr>
          <p:cNvPr id="4" name="Down Arrow 3"/>
          <p:cNvSpPr/>
          <p:nvPr/>
        </p:nvSpPr>
        <p:spPr>
          <a:xfrm flipV="1">
            <a:off x="4926331" y="3222901"/>
            <a:ext cx="184512" cy="226609"/>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1138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1. </a:t>
            </a:r>
            <a:r>
              <a:rPr lang="en-US" sz="2400" dirty="0"/>
              <a:t>TẢI SAO KÊ TÀI KHOẢN ĐIỆN TỬ</a:t>
            </a:r>
          </a:p>
        </p:txBody>
      </p:sp>
      <p:sp>
        <p:nvSpPr>
          <p:cNvPr id="5" name="TextBox 4"/>
          <p:cNvSpPr txBox="1"/>
          <p:nvPr/>
        </p:nvSpPr>
        <p:spPr>
          <a:xfrm>
            <a:off x="980211" y="867471"/>
            <a:ext cx="7440460" cy="5663089"/>
          </a:xfrm>
          <a:prstGeom prst="rect">
            <a:avLst/>
          </a:prstGeom>
          <a:noFill/>
        </p:spPr>
        <p:txBody>
          <a:bodyPr wrap="square" rtlCol="0">
            <a:spAutoFit/>
          </a:bodyPr>
          <a:lstStyle/>
          <a:p>
            <a:pPr algn="just">
              <a:lnSpc>
                <a:spcPct val="150000"/>
              </a:lnSpc>
            </a:pPr>
            <a:r>
              <a:rPr lang="vi-VN" b="1" dirty="0" smtClean="0"/>
              <a:t>Bước 5: </a:t>
            </a:r>
            <a:r>
              <a:rPr lang="vi-VN" dirty="0" smtClean="0"/>
              <a:t>Nhấn nút Tìm kiếm trên web portal</a:t>
            </a:r>
          </a:p>
          <a:p>
            <a:pPr algn="just">
              <a:lnSpc>
                <a:spcPct val="150000"/>
              </a:lnSpc>
            </a:pPr>
            <a:r>
              <a:rPr lang="vi-VN" dirty="0" smtClean="0"/>
              <a:t>Hệ thống hiển thị ra thông tin về tài khoản và kì sao kê trong file sao kê.</a:t>
            </a:r>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lnSpc>
                <a:spcPct val="150000"/>
              </a:lnSpc>
            </a:pPr>
            <a:endParaRPr lang="vi-VN" dirty="0" smtClean="0"/>
          </a:p>
          <a:p>
            <a:pPr marL="285750" indent="-285750" algn="just">
              <a:lnSpc>
                <a:spcPct val="150000"/>
              </a:lnSpc>
              <a:buFont typeface="Arial" panose="020B0604020202020204" pitchFamily="34" charset="0"/>
              <a:buChar char="•"/>
            </a:pPr>
            <a:r>
              <a:rPr lang="vi-VN" dirty="0" smtClean="0"/>
              <a:t>Click link Quay trở lại trang tải sao kê sổ phụ, hệ thống quay trở lại màn hình ban đầu bước 2.</a:t>
            </a:r>
          </a:p>
          <a:p>
            <a:pPr marL="285750" indent="-285750" algn="just">
              <a:lnSpc>
                <a:spcPct val="150000"/>
              </a:lnSpc>
              <a:buFont typeface="Arial" panose="020B0604020202020204" pitchFamily="34" charset="0"/>
              <a:buChar char="•"/>
            </a:pPr>
            <a:r>
              <a:rPr lang="vi-VN" dirty="0" smtClean="0"/>
              <a:t>Click link Gửi email nhận lại thông tin sổ phụ, hệ thống chuyển sang màn hình gửi lại thông tin sao kê sổ phụ.</a:t>
            </a:r>
          </a:p>
          <a:p>
            <a:pPr algn="just">
              <a:lnSpc>
                <a:spcPct val="150000"/>
              </a:lnSpc>
            </a:pPr>
            <a:r>
              <a:rPr lang="vi-VN" i="1" dirty="0" smtClean="0"/>
              <a:t>Lưu ý: Trường hợp hệ thống thông báo “Mã bảo mật không đúng hoặc đã q</a:t>
            </a:r>
            <a:r>
              <a:rPr lang="en-US" i="1" dirty="0" err="1" smtClean="0"/>
              <a:t>úa</a:t>
            </a:r>
            <a:r>
              <a:rPr lang="vi-VN" i="1" dirty="0" smtClean="0"/>
              <a:t> hạn 3 tháng, quý khách vui lòng kiểm tra lại”, Quý Khách vui lòng nhập lại mã bảo mật hoặc sử dụng chức năng Gửi email nhận lại thông tin sổ phụ để hệ thống gửi lại mã bảo mật mới qua email đã đăng kí nhận sao kê với ngân hàng</a:t>
            </a:r>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118999" y="1590869"/>
            <a:ext cx="6918438" cy="1647006"/>
          </a:xfrm>
          <a:prstGeom prst="rect">
            <a:avLst/>
          </a:prstGeom>
        </p:spPr>
      </p:pic>
    </p:spTree>
    <p:extLst>
      <p:ext uri="{BB962C8B-B14F-4D97-AF65-F5344CB8AC3E}">
        <p14:creationId xmlns:p14="http://schemas.microsoft.com/office/powerpoint/2010/main" val="1564709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1. </a:t>
            </a:r>
            <a:r>
              <a:rPr lang="en-US" sz="2400" dirty="0"/>
              <a:t>TẢI SAO KÊ TÀI KHOẢN ĐIỆN TỬ</a:t>
            </a:r>
          </a:p>
        </p:txBody>
      </p:sp>
      <p:sp>
        <p:nvSpPr>
          <p:cNvPr id="5" name="TextBox 4"/>
          <p:cNvSpPr txBox="1"/>
          <p:nvPr/>
        </p:nvSpPr>
        <p:spPr>
          <a:xfrm>
            <a:off x="980211" y="867471"/>
            <a:ext cx="7440460" cy="615553"/>
          </a:xfrm>
          <a:prstGeom prst="rect">
            <a:avLst/>
          </a:prstGeom>
          <a:noFill/>
        </p:spPr>
        <p:txBody>
          <a:bodyPr wrap="square" rtlCol="0">
            <a:spAutoFit/>
          </a:bodyPr>
          <a:lstStyle/>
          <a:p>
            <a:pPr algn="just"/>
            <a:r>
              <a:rPr lang="vi-VN" b="1" dirty="0"/>
              <a:t>Bước 6: </a:t>
            </a:r>
            <a:r>
              <a:rPr lang="vi-VN" dirty="0"/>
              <a:t>Quý khách Nhấn nút Tải sổ phụ để tải sao kê tài </a:t>
            </a:r>
            <a:r>
              <a:rPr lang="vi-VN" dirty="0" smtClean="0"/>
              <a:t>khoản</a:t>
            </a:r>
            <a:endParaRPr lang="en-US" dirty="0" smtClean="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3"/>
          <a:stretch>
            <a:fillRect/>
          </a:stretch>
        </p:blipFill>
        <p:spPr>
          <a:xfrm>
            <a:off x="1023987" y="1412421"/>
            <a:ext cx="6913463" cy="3535136"/>
          </a:xfrm>
          <a:prstGeom prst="rect">
            <a:avLst/>
          </a:prstGeom>
        </p:spPr>
      </p:pic>
      <p:sp>
        <p:nvSpPr>
          <p:cNvPr id="12" name="Down Arrow 11"/>
          <p:cNvSpPr/>
          <p:nvPr/>
        </p:nvSpPr>
        <p:spPr>
          <a:xfrm flipV="1">
            <a:off x="1804307" y="4024992"/>
            <a:ext cx="179613" cy="21227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8032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1. </a:t>
            </a:r>
            <a:r>
              <a:rPr lang="en-US" sz="2400" dirty="0"/>
              <a:t>TẢI SAO KÊ TÀI KHOẢN ĐIỆN TỬ</a:t>
            </a:r>
          </a:p>
        </p:txBody>
      </p:sp>
      <p:sp>
        <p:nvSpPr>
          <p:cNvPr id="5" name="TextBox 4"/>
          <p:cNvSpPr txBox="1"/>
          <p:nvPr/>
        </p:nvSpPr>
        <p:spPr>
          <a:xfrm>
            <a:off x="980211" y="867471"/>
            <a:ext cx="7440460" cy="615553"/>
          </a:xfrm>
          <a:prstGeom prst="rect">
            <a:avLst/>
          </a:prstGeom>
          <a:noFill/>
        </p:spPr>
        <p:txBody>
          <a:bodyPr wrap="square" rtlCol="0">
            <a:spAutoFit/>
          </a:bodyPr>
          <a:lstStyle/>
          <a:p>
            <a:pPr algn="just"/>
            <a:r>
              <a:rPr lang="vi-VN" b="1" dirty="0"/>
              <a:t>Bước 6: </a:t>
            </a:r>
            <a:r>
              <a:rPr lang="vi-VN" dirty="0"/>
              <a:t>Quý khách Nhấn nút Tải sổ phụ để tải sao kê tài </a:t>
            </a:r>
            <a:r>
              <a:rPr lang="vi-VN" dirty="0" smtClean="0"/>
              <a:t>khoản</a:t>
            </a:r>
            <a:endParaRPr lang="en-US" dirty="0" smtClean="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99869" y="1327555"/>
            <a:ext cx="7175910" cy="4524315"/>
          </a:xfrm>
          <a:prstGeom prst="rect">
            <a:avLst/>
          </a:prstGeom>
          <a:noFill/>
        </p:spPr>
        <p:txBody>
          <a:bodyPr wrap="square" rtlCol="0">
            <a:spAutoFit/>
          </a:bodyPr>
          <a:lstStyle/>
          <a:p>
            <a:pPr>
              <a:lnSpc>
                <a:spcPct val="150000"/>
              </a:lnSpc>
            </a:pPr>
            <a:r>
              <a:rPr lang="vi-VN" dirty="0"/>
              <a:t>Hệ thống cho tải file sổ phụ dạng file nén, Quý khách thực hiện giải nén để lấy file sao kê</a:t>
            </a:r>
          </a:p>
          <a:p>
            <a:r>
              <a:rPr lang="vi-VN" dirty="0"/>
              <a:t> </a:t>
            </a:r>
            <a:endParaRPr lang="en-US" dirty="0" smtClean="0"/>
          </a:p>
          <a:p>
            <a:endParaRPr lang="en-US" dirty="0"/>
          </a:p>
          <a:p>
            <a:endParaRPr lang="en-US" dirty="0" smtClean="0"/>
          </a:p>
          <a:p>
            <a:endParaRPr lang="vi-VN" dirty="0"/>
          </a:p>
          <a:p>
            <a:endParaRPr lang="en-US" dirty="0" smtClean="0"/>
          </a:p>
          <a:p>
            <a:endParaRPr lang="en-US" dirty="0" smtClean="0"/>
          </a:p>
          <a:p>
            <a:pPr>
              <a:lnSpc>
                <a:spcPct val="150000"/>
              </a:lnSpc>
            </a:pPr>
            <a:r>
              <a:rPr lang="vi-VN" i="1" dirty="0" smtClean="0"/>
              <a:t>Quý </a:t>
            </a:r>
            <a:r>
              <a:rPr lang="vi-VN" i="1" dirty="0"/>
              <a:t>Khách lưu ý: </a:t>
            </a:r>
          </a:p>
          <a:p>
            <a:pPr>
              <a:lnSpc>
                <a:spcPct val="150000"/>
              </a:lnSpc>
            </a:pPr>
            <a:r>
              <a:rPr lang="vi-VN" i="1" dirty="0"/>
              <a:t> </a:t>
            </a:r>
            <a:r>
              <a:rPr lang="vi-VN" i="1" dirty="0" smtClean="0"/>
              <a:t>+</a:t>
            </a:r>
            <a:r>
              <a:rPr lang="en-US" i="1" dirty="0" smtClean="0"/>
              <a:t>  </a:t>
            </a:r>
            <a:r>
              <a:rPr lang="vi-VN" i="1" dirty="0" smtClean="0"/>
              <a:t>Trong </a:t>
            </a:r>
            <a:r>
              <a:rPr lang="vi-VN" i="1" dirty="0"/>
              <a:t>vòng 3 tháng kể từ ngày nhận được sao kê từ VPBank qua email, Quý Khách vui lòng nhập mã bảo mật và tải file sao kê về máy tính cá nhân</a:t>
            </a:r>
          </a:p>
          <a:p>
            <a:pPr>
              <a:lnSpc>
                <a:spcPct val="150000"/>
              </a:lnSpc>
            </a:pPr>
            <a:r>
              <a:rPr lang="vi-VN" i="1" dirty="0"/>
              <a:t> </a:t>
            </a:r>
            <a:r>
              <a:rPr lang="vi-VN" i="1" dirty="0" smtClean="0"/>
              <a:t>+  Sau </a:t>
            </a:r>
            <a:r>
              <a:rPr lang="vi-VN" i="1" dirty="0"/>
              <a:t>3 tháng kể từ ngày Khách hàng nhận được sao kê từ VPBank qua email hoặc Quý Khách muốn lấy lại mã bảo mật, Quý Khách vui lòng sử dụng chức năng Lấy lại sao kê điện tử </a:t>
            </a:r>
            <a:r>
              <a:rPr lang="vi-VN" i="1" dirty="0" smtClean="0"/>
              <a:t>VPBank </a:t>
            </a:r>
            <a:r>
              <a:rPr lang="vi-VN" i="1" dirty="0"/>
              <a:t>đã gửi </a:t>
            </a:r>
          </a:p>
        </p:txBody>
      </p:sp>
      <p:pic>
        <p:nvPicPr>
          <p:cNvPr id="7" name="Picture 6"/>
          <p:cNvPicPr>
            <a:picLocks noChangeAspect="1"/>
          </p:cNvPicPr>
          <p:nvPr/>
        </p:nvPicPr>
        <p:blipFill>
          <a:blip r:embed="rId3"/>
          <a:stretch>
            <a:fillRect/>
          </a:stretch>
        </p:blipFill>
        <p:spPr>
          <a:xfrm>
            <a:off x="1093327" y="2236555"/>
            <a:ext cx="2266667" cy="714286"/>
          </a:xfrm>
          <a:prstGeom prst="rect">
            <a:avLst/>
          </a:prstGeom>
        </p:spPr>
      </p:pic>
    </p:spTree>
    <p:extLst>
      <p:ext uri="{BB962C8B-B14F-4D97-AF65-F5344CB8AC3E}">
        <p14:creationId xmlns:p14="http://schemas.microsoft.com/office/powerpoint/2010/main" val="1786108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2. LẤY LẠI </a:t>
            </a:r>
            <a:r>
              <a:rPr lang="en-US" sz="2400" dirty="0"/>
              <a:t>SAO KÊ TÀI KHOẢN ĐIỆN TỬ</a:t>
            </a:r>
          </a:p>
        </p:txBody>
      </p:sp>
      <p:sp>
        <p:nvSpPr>
          <p:cNvPr id="5" name="TextBox 4"/>
          <p:cNvSpPr txBox="1"/>
          <p:nvPr/>
        </p:nvSpPr>
        <p:spPr>
          <a:xfrm>
            <a:off x="980211" y="867471"/>
            <a:ext cx="7608618" cy="2092881"/>
          </a:xfrm>
          <a:prstGeom prst="rect">
            <a:avLst/>
          </a:prstGeom>
          <a:noFill/>
        </p:spPr>
        <p:txBody>
          <a:bodyPr wrap="square" rtlCol="0">
            <a:spAutoFit/>
          </a:bodyPr>
          <a:lstStyle/>
          <a:p>
            <a:pPr>
              <a:lnSpc>
                <a:spcPct val="150000"/>
              </a:lnSpc>
            </a:pPr>
            <a:r>
              <a:rPr lang="vi-VN" b="1" dirty="0" smtClean="0"/>
              <a:t>Bước1</a:t>
            </a:r>
            <a:r>
              <a:rPr lang="vi-VN" dirty="0"/>
              <a:t>: Quý khách truy cập vào đường link </a:t>
            </a:r>
            <a:r>
              <a:rPr lang="vi-VN" dirty="0" smtClean="0"/>
              <a:t>sau:</a:t>
            </a:r>
            <a:r>
              <a:rPr lang="en-US" dirty="0" smtClean="0"/>
              <a:t> </a:t>
            </a:r>
            <a:r>
              <a:rPr lang="vi-VN" dirty="0">
                <a:hlinkClick r:id="rId3"/>
              </a:rPr>
              <a:t>https://</a:t>
            </a:r>
            <a:r>
              <a:rPr lang="vi-VN" dirty="0" smtClean="0">
                <a:hlinkClick r:id="rId3"/>
              </a:rPr>
              <a:t>estatement.vpbank.com.vn/t24adhoc-portal</a:t>
            </a:r>
            <a:endParaRPr lang="en-US" dirty="0" smtClean="0"/>
          </a:p>
          <a:p>
            <a:pPr>
              <a:lnSpc>
                <a:spcPct val="150000"/>
              </a:lnSpc>
            </a:pPr>
            <a:r>
              <a:rPr lang="vi-VN" dirty="0" smtClean="0"/>
              <a:t>Trên </a:t>
            </a:r>
            <a:r>
              <a:rPr lang="vi-VN" dirty="0"/>
              <a:t>màn hình Web In sao kê tài khoản điện tử Click vào link Gửi lại email thông tin sổ phụ (1), hệ thống hiển thị màn hình nhập thông </a:t>
            </a:r>
            <a:r>
              <a:rPr lang="vi-VN" dirty="0" smtClean="0"/>
              <a:t>tin</a:t>
            </a:r>
            <a:endParaRPr lang="en-US" dirty="0" smtClean="0"/>
          </a:p>
          <a:p>
            <a:pPr algn="just"/>
            <a:endParaRPr lang="vi-VN"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a:stretch>
            <a:fillRect/>
          </a:stretch>
        </p:blipFill>
        <p:spPr>
          <a:xfrm>
            <a:off x="1623576" y="2710977"/>
            <a:ext cx="5714286" cy="2019048"/>
          </a:xfrm>
          <a:prstGeom prst="rect">
            <a:avLst/>
          </a:prstGeom>
        </p:spPr>
      </p:pic>
    </p:spTree>
    <p:extLst>
      <p:ext uri="{BB962C8B-B14F-4D97-AF65-F5344CB8AC3E}">
        <p14:creationId xmlns:p14="http://schemas.microsoft.com/office/powerpoint/2010/main" val="1505920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2. LẤY LẠI </a:t>
            </a:r>
            <a:r>
              <a:rPr lang="en-US" sz="2400" dirty="0"/>
              <a:t>SAO KÊ TÀI KHOẢN ĐIỆN TỬ</a:t>
            </a:r>
          </a:p>
        </p:txBody>
      </p:sp>
      <p:sp>
        <p:nvSpPr>
          <p:cNvPr id="5" name="TextBox 4"/>
          <p:cNvSpPr txBox="1"/>
          <p:nvPr/>
        </p:nvSpPr>
        <p:spPr>
          <a:xfrm>
            <a:off x="980211" y="867471"/>
            <a:ext cx="7608618" cy="4308872"/>
          </a:xfrm>
          <a:prstGeom prst="rect">
            <a:avLst/>
          </a:prstGeom>
          <a:noFill/>
        </p:spPr>
        <p:txBody>
          <a:bodyPr wrap="square" rtlCol="0">
            <a:spAutoFit/>
          </a:bodyPr>
          <a:lstStyle/>
          <a:p>
            <a:r>
              <a:rPr lang="vi-VN" b="1" dirty="0"/>
              <a:t>Bước 2</a:t>
            </a:r>
            <a:r>
              <a:rPr lang="vi-VN" dirty="0"/>
              <a:t>: Nhập các thông tin để nhận sao kê (2-5</a:t>
            </a:r>
            <a:r>
              <a:rPr lang="vi-VN" dirty="0" smtClean="0"/>
              <a: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vi-VN" dirty="0"/>
          </a:p>
          <a:p>
            <a:pPr marL="285750" indent="-285750">
              <a:lnSpc>
                <a:spcPct val="150000"/>
              </a:lnSpc>
              <a:buFontTx/>
              <a:buChar char="-"/>
            </a:pPr>
            <a:r>
              <a:rPr lang="en-US" dirty="0" err="1" smtClean="0"/>
              <a:t>Tần</a:t>
            </a:r>
            <a:r>
              <a:rPr lang="en-US" dirty="0" smtClean="0"/>
              <a:t> </a:t>
            </a:r>
            <a:r>
              <a:rPr lang="en-US" dirty="0" err="1"/>
              <a:t>suất</a:t>
            </a:r>
            <a:r>
              <a:rPr lang="en-US" dirty="0"/>
              <a:t> (2): </a:t>
            </a:r>
            <a:r>
              <a:rPr lang="en-US" dirty="0" err="1"/>
              <a:t>Chọn</a:t>
            </a:r>
            <a:r>
              <a:rPr lang="en-US" dirty="0"/>
              <a:t> </a:t>
            </a:r>
            <a:r>
              <a:rPr lang="en-US" dirty="0" err="1"/>
              <a:t>tần</a:t>
            </a:r>
            <a:r>
              <a:rPr lang="en-US" dirty="0"/>
              <a:t> </a:t>
            </a:r>
            <a:r>
              <a:rPr lang="en-US" dirty="0" err="1"/>
              <a:t>suất</a:t>
            </a:r>
            <a:r>
              <a:rPr lang="en-US" dirty="0"/>
              <a:t> </a:t>
            </a:r>
            <a:r>
              <a:rPr lang="en-US" dirty="0" err="1"/>
              <a:t>mà</a:t>
            </a:r>
            <a:r>
              <a:rPr lang="en-US" dirty="0"/>
              <a:t> </a:t>
            </a:r>
            <a:r>
              <a:rPr lang="en-US" dirty="0" err="1"/>
              <a:t>tài</a:t>
            </a:r>
            <a:r>
              <a:rPr lang="en-US" dirty="0"/>
              <a:t> </a:t>
            </a:r>
            <a:r>
              <a:rPr lang="en-US" dirty="0" err="1"/>
              <a:t>khoản</a:t>
            </a:r>
            <a:r>
              <a:rPr lang="en-US" dirty="0"/>
              <a:t> </a:t>
            </a:r>
            <a:r>
              <a:rPr lang="en-US" dirty="0" err="1"/>
              <a:t>đăng</a:t>
            </a:r>
            <a:r>
              <a:rPr lang="en-US" dirty="0"/>
              <a:t> </a:t>
            </a:r>
            <a:r>
              <a:rPr lang="en-US" dirty="0" err="1"/>
              <a:t>kí</a:t>
            </a:r>
            <a:r>
              <a:rPr lang="en-US" dirty="0"/>
              <a:t> </a:t>
            </a:r>
            <a:r>
              <a:rPr lang="en-US" dirty="0" err="1"/>
              <a:t>nhận</a:t>
            </a:r>
            <a:r>
              <a:rPr lang="en-US" dirty="0"/>
              <a:t> </a:t>
            </a:r>
            <a:r>
              <a:rPr lang="en-US" dirty="0" err="1"/>
              <a:t>sao</a:t>
            </a:r>
            <a:r>
              <a:rPr lang="en-US" dirty="0"/>
              <a:t> </a:t>
            </a:r>
            <a:r>
              <a:rPr lang="en-US" dirty="0" err="1"/>
              <a:t>kê</a:t>
            </a:r>
            <a:r>
              <a:rPr lang="en-US" dirty="0"/>
              <a:t> (</a:t>
            </a:r>
            <a:r>
              <a:rPr lang="en-US" dirty="0" err="1"/>
              <a:t>Ngày</a:t>
            </a:r>
            <a:r>
              <a:rPr lang="en-US" dirty="0"/>
              <a:t>/</a:t>
            </a:r>
            <a:r>
              <a:rPr lang="en-US" dirty="0" err="1"/>
              <a:t>Tuần</a:t>
            </a:r>
            <a:r>
              <a:rPr lang="en-US" dirty="0"/>
              <a:t>/</a:t>
            </a:r>
            <a:r>
              <a:rPr lang="en-US" dirty="0" err="1"/>
              <a:t>Tháng</a:t>
            </a:r>
            <a:r>
              <a:rPr lang="en-US" dirty="0"/>
              <a:t>) </a:t>
            </a:r>
            <a:r>
              <a:rPr lang="en-US" dirty="0" err="1"/>
              <a:t>Quý</a:t>
            </a:r>
            <a:r>
              <a:rPr lang="en-US" dirty="0"/>
              <a:t> </a:t>
            </a:r>
            <a:r>
              <a:rPr lang="en-US" dirty="0" err="1"/>
              <a:t>Khách</a:t>
            </a:r>
            <a:r>
              <a:rPr lang="en-US" dirty="0"/>
              <a:t> </a:t>
            </a:r>
            <a:r>
              <a:rPr lang="en-US" dirty="0" err="1"/>
              <a:t>hàng</a:t>
            </a:r>
            <a:r>
              <a:rPr lang="en-US" dirty="0"/>
              <a:t> </a:t>
            </a:r>
            <a:r>
              <a:rPr lang="en-US" dirty="0" err="1"/>
              <a:t>đã</a:t>
            </a:r>
            <a:r>
              <a:rPr lang="en-US" dirty="0"/>
              <a:t> </a:t>
            </a:r>
            <a:r>
              <a:rPr lang="en-US" dirty="0" err="1"/>
              <a:t>đăng</a:t>
            </a:r>
            <a:r>
              <a:rPr lang="en-US" dirty="0"/>
              <a:t> </a:t>
            </a:r>
            <a:r>
              <a:rPr lang="en-US" dirty="0" err="1"/>
              <a:t>ký</a:t>
            </a:r>
            <a:r>
              <a:rPr lang="en-US" dirty="0"/>
              <a:t> </a:t>
            </a:r>
            <a:r>
              <a:rPr lang="en-US" dirty="0" err="1"/>
              <a:t>với</a:t>
            </a:r>
            <a:r>
              <a:rPr lang="en-US" dirty="0"/>
              <a:t> </a:t>
            </a:r>
            <a:r>
              <a:rPr lang="en-US" dirty="0" err="1" smtClean="0"/>
              <a:t>VPBank</a:t>
            </a:r>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652831" y="1327555"/>
            <a:ext cx="5704762" cy="2295238"/>
          </a:xfrm>
          <a:prstGeom prst="rect">
            <a:avLst/>
          </a:prstGeom>
        </p:spPr>
      </p:pic>
      <p:pic>
        <p:nvPicPr>
          <p:cNvPr id="7" name="Picture 6"/>
          <p:cNvPicPr>
            <a:picLocks noChangeAspect="1"/>
          </p:cNvPicPr>
          <p:nvPr/>
        </p:nvPicPr>
        <p:blipFill>
          <a:blip r:embed="rId4"/>
          <a:stretch>
            <a:fillRect/>
          </a:stretch>
        </p:blipFill>
        <p:spPr>
          <a:xfrm>
            <a:off x="2643307" y="4777956"/>
            <a:ext cx="3723809" cy="1466667"/>
          </a:xfrm>
          <a:prstGeom prst="rect">
            <a:avLst/>
          </a:prstGeom>
        </p:spPr>
      </p:pic>
    </p:spTree>
    <p:extLst>
      <p:ext uri="{BB962C8B-B14F-4D97-AF65-F5344CB8AC3E}">
        <p14:creationId xmlns:p14="http://schemas.microsoft.com/office/powerpoint/2010/main" val="42474003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S" val="1,2"/>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2&quot;&gt;&lt;elem&gt;&lt;m_ppcolschidx val=&quot;0&quot;/&gt;&lt;m_rgb r=&quot;1c&quot; g=&quot;e3&quot; b=&quot;39&quot;/&gt;&lt;/elem&gt;&lt;elem&gt;&lt;m_ppcolschidx val=&quot;0&quot;/&gt;&lt;m_rgb r=&quot;ed&quot; g=&quot;4f&quot; b=&quot;27&quot;/&gt;&lt;/elem&gt;&lt;/m_vecMRU&gt;&lt;/m_mruColor&gt;&lt;m_eweekdayFirstOfWorkweek val=&quot;2&quot;/&gt;&lt;m_eweekdayFirstOfWeekend val=&quot;7&quot;/&gt;&lt;m_mapectfillschemeMRU&gt;&lt;key val=&quot;0&quot;/&gt;&lt;elem&gt;&lt;m_nPartnerID val=&quot;536&quot;/&gt;&lt;m_nIndex val=&quot;1&quot;/&gt;&lt;/elem&gt;&lt;key val=&quot;4&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04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SrsSxa9WE6cOmDACAvfv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zpBjVdbQVUG1Vvqn__FTx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2wh.x6Jed0uSVfV0EgzZh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XMHPOMNlUmwutJlKZN8w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B_F3PcZo6U6w4ovfTrzq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ZnGERU9jj0GsAOhYIVLKr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xml><?xml version="1.0" encoding="utf-8"?>
<p:tagLst xmlns:a="http://schemas.openxmlformats.org/drawingml/2006/main" xmlns:r="http://schemas.openxmlformats.org/officeDocument/2006/relationships" xmlns:p="http://schemas.openxmlformats.org/presentationml/2006/main">
  <p:tag name="NAME" val="Logo"/>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3.xml><?xml version="1.0" encoding="utf-8"?>
<p:tagLst xmlns:a="http://schemas.openxmlformats.org/drawingml/2006/main" xmlns:r="http://schemas.openxmlformats.org/officeDocument/2006/relationships" xmlns:p="http://schemas.openxmlformats.org/presentationml/2006/main">
  <p:tag name="NAME" val="Logo"/>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GCqlnpUSYkaN0usSigtCA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U4QGwQquPU6KRmC93GtwJ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VL2v9e5.UWpwoQZBzxjR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jcfe9ezaEuYCN_gIRBwW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IXNSKUev0yUlabfPZ0PS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cUoMPgeCI0yhuQuJZRu38g"/>
</p:tagLst>
</file>

<file path=ppt/theme/_rels/theme3.xml.rels><?xml version="1.0" encoding="UTF-8" standalone="yes"?>
<Relationships xmlns="http://schemas.openxmlformats.org/package/2006/relationships"><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1" Type="http://schemas.openxmlformats.org/officeDocument/2006/relationships/image" Target="../media/image9.jpeg"/></Relationships>
</file>

<file path=ppt/theme/_rels/theme6.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1_SIN-ZWP764-20100408-VPB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N-ZWP764-20100408-VPB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IN-ZWP764-20100408-VPB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SIN-ZWP764-20100408-VPB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4">
        <a:dk1>
          <a:srgbClr val="000000"/>
        </a:dk1>
        <a:lt1>
          <a:srgbClr val="FFFFFF"/>
        </a:lt1>
        <a:dk2>
          <a:srgbClr val="0066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5">
        <a:dk1>
          <a:srgbClr val="000000"/>
        </a:dk1>
        <a:lt1>
          <a:srgbClr val="FFFFFF"/>
        </a:lt1>
        <a:dk2>
          <a:srgbClr val="0033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6">
        <a:dk1>
          <a:srgbClr val="000000"/>
        </a:dk1>
        <a:lt1>
          <a:srgbClr val="FFFFFF"/>
        </a:lt1>
        <a:dk2>
          <a:srgbClr val="003300"/>
        </a:dk2>
        <a:lt2>
          <a:srgbClr val="FFFFFF"/>
        </a:lt2>
        <a:accent1>
          <a:srgbClr val="FFFFFF"/>
        </a:accent1>
        <a:accent2>
          <a:srgbClr val="E0F0D4"/>
        </a:accent2>
        <a:accent3>
          <a:srgbClr val="FFFFFF"/>
        </a:accent3>
        <a:accent4>
          <a:srgbClr val="000000"/>
        </a:accent4>
        <a:accent5>
          <a:srgbClr val="FFFFFF"/>
        </a:accent5>
        <a:accent6>
          <a:srgbClr val="CBD9C0"/>
        </a:accent6>
        <a:hlink>
          <a:srgbClr val="C0C0C0"/>
        </a:hlink>
        <a:folHlink>
          <a:srgbClr val="256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VP Bank Blank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wrap="square">
        <a:spAutoFit/>
      </a:bodyPr>
      <a:lstStyle>
        <a:defPPr>
          <a:lnSpc>
            <a:spcPct val="150000"/>
          </a:lnSpc>
          <a:spcBef>
            <a:spcPts val="0"/>
          </a:spcBef>
          <a:spcAft>
            <a:spcPts val="800"/>
          </a:spcAft>
          <a:defRPr dirty="0" err="1">
            <a:ea typeface="MS Mincho"/>
          </a:defRPr>
        </a:defPPr>
      </a:lstStyle>
    </a:spDef>
  </a:objectDefaults>
  <a:extraClrSchemeLst/>
</a:theme>
</file>

<file path=ppt/theme/theme4.xml><?xml version="1.0" encoding="utf-8"?>
<a:theme xmlns:a="http://schemas.openxmlformats.org/drawingml/2006/main" name="1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SIN-ZWP764-20100408-VPBank</Template>
  <TotalTime>26089</TotalTime>
  <Words>1070</Words>
  <Application>Microsoft Office PowerPoint</Application>
  <PresentationFormat>Custom</PresentationFormat>
  <Paragraphs>174</Paragraphs>
  <Slides>17</Slides>
  <Notes>1</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17</vt:i4>
      </vt:variant>
    </vt:vector>
  </HeadingPairs>
  <TitlesOfParts>
    <vt:vector size="25" baseType="lpstr">
      <vt:lpstr>1_SIN-ZWP764-20100408-VPBank</vt:lpstr>
      <vt:lpstr>VP Bank Blank White</vt:lpstr>
      <vt:lpstr>Solstice</vt:lpstr>
      <vt:lpstr>1_Solstice</vt:lpstr>
      <vt:lpstr>1_Office Theme</vt:lpstr>
      <vt:lpstr>2_Solstice</vt:lpstr>
      <vt:lpstr>2_Office Theme</vt:lpstr>
      <vt:lpstr>think-cell Slide</vt:lpstr>
      <vt:lpstr>Hướng dẫn sử dụng sao kê tài khoản điện tử</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JVPBank</dc:title>
  <dc:creator>Nhu Thi Mai Thu</dc:creator>
  <cp:lastModifiedBy>VPBank</cp:lastModifiedBy>
  <cp:revision>1809</cp:revision>
  <cp:lastPrinted>2014-08-14T09:33:05Z</cp:lastPrinted>
  <dcterms:created xsi:type="dcterms:W3CDTF">2010-04-08T10:01:49Z</dcterms:created>
  <dcterms:modified xsi:type="dcterms:W3CDTF">2022-02-28T04:36:47Z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Final">
    <vt:bool>true</vt:bool>
  </property>
  <property fmtid="{D5CDD505-2E9C-101B-9397-08002B2CF9AE}" pid="6" name="DocID">
    <vt:lpwstr/>
  </property>
  <property fmtid="{D5CDD505-2E9C-101B-9397-08002B2CF9AE}" pid="7" name="DocIDinTitle">
    <vt:bool>false</vt:bool>
  </property>
  <property fmtid="{D5CDD505-2E9C-101B-9397-08002B2CF9AE}" pid="8" name="DocIDinSlide">
    <vt:bool>true</vt:bool>
  </property>
  <property fmtid="{D5CDD505-2E9C-101B-9397-08002B2CF9AE}" pid="9" name="DocIDPosition">
    <vt:i4>1</vt:i4>
  </property>
  <property fmtid="{D5CDD505-2E9C-101B-9397-08002B2CF9AE}" pid="10" name="Title">
    <vt:lpwstr>JP VPBank Cover</vt:lpwstr>
  </property>
  <property fmtid="{D5CDD505-2E9C-101B-9397-08002B2CF9AE}" pid="11" name="Event">
    <vt:lpwstr/>
  </property>
  <property fmtid="{D5CDD505-2E9C-101B-9397-08002B2CF9AE}" pid="12" name="Delivery Date">
    <vt:lpwstr/>
  </property>
  <property fmtid="{D5CDD505-2E9C-101B-9397-08002B2CF9AE}" pid="13" name="TitusGUID">
    <vt:lpwstr>68c7efec-e4bf-4337-a877-e8717f12474d</vt:lpwstr>
  </property>
</Properties>
</file>