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4.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5.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6.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bookmarkIdSeed="8">
  <p:sldMasterIdLst>
    <p:sldMasterId id="2147483684" r:id="rId1"/>
    <p:sldMasterId id="2147484271" r:id="rId2"/>
    <p:sldMasterId id="2147485011" r:id="rId3"/>
    <p:sldMasterId id="2147485024" r:id="rId4"/>
    <p:sldMasterId id="2147485038" r:id="rId5"/>
    <p:sldMasterId id="2147485049" r:id="rId6"/>
    <p:sldMasterId id="2147485063" r:id="rId7"/>
  </p:sldMasterIdLst>
  <p:notesMasterIdLst>
    <p:notesMasterId r:id="rId27"/>
  </p:notesMasterIdLst>
  <p:handoutMasterIdLst>
    <p:handoutMasterId r:id="rId28"/>
  </p:handoutMasterIdLst>
  <p:sldIdLst>
    <p:sldId id="1118" r:id="rId8"/>
    <p:sldId id="1119" r:id="rId9"/>
    <p:sldId id="1312" r:id="rId10"/>
    <p:sldId id="1313" r:id="rId11"/>
    <p:sldId id="1314" r:id="rId12"/>
    <p:sldId id="1327" r:id="rId13"/>
    <p:sldId id="1315" r:id="rId14"/>
    <p:sldId id="1321" r:id="rId15"/>
    <p:sldId id="1322" r:id="rId16"/>
    <p:sldId id="1326" r:id="rId17"/>
    <p:sldId id="1323" r:id="rId18"/>
    <p:sldId id="1324" r:id="rId19"/>
    <p:sldId id="1325" r:id="rId20"/>
    <p:sldId id="1317" r:id="rId21"/>
    <p:sldId id="1316" r:id="rId22"/>
    <p:sldId id="1318" r:id="rId23"/>
    <p:sldId id="1319" r:id="rId24"/>
    <p:sldId id="1320" r:id="rId25"/>
    <p:sldId id="1003" r:id="rId26"/>
  </p:sldIdLst>
  <p:sldSz cx="8961438" cy="6721475"/>
  <p:notesSz cx="6735763" cy="9866313"/>
  <p:custDataLst>
    <p:tags r:id="rId29"/>
  </p:custDataLst>
  <p:defaultTex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n-ea"/>
        <a:cs typeface="Arial" panose="020B0604020202020204" pitchFamily="34" charset="0"/>
      </a:defRPr>
    </a:lvl1pPr>
    <a:lvl2pPr marL="455613" indent="1588" algn="l" rtl="0" eaLnBrk="0" fontAlgn="base" hangingPunct="0">
      <a:spcBef>
        <a:spcPct val="0"/>
      </a:spcBef>
      <a:spcAft>
        <a:spcPct val="0"/>
      </a:spcAft>
      <a:defRPr sz="1600" kern="1200">
        <a:solidFill>
          <a:schemeClr val="tx1"/>
        </a:solidFill>
        <a:latin typeface="Arial" panose="020B0604020202020204" pitchFamily="34" charset="0"/>
        <a:ea typeface="+mn-ea"/>
        <a:cs typeface="Arial" panose="020B0604020202020204" pitchFamily="34" charset="0"/>
      </a:defRPr>
    </a:lvl2pPr>
    <a:lvl3pPr marL="912813" indent="1588" algn="l" rtl="0" eaLnBrk="0" fontAlgn="base" hangingPunct="0">
      <a:spcBef>
        <a:spcPct val="0"/>
      </a:spcBef>
      <a:spcAft>
        <a:spcPct val="0"/>
      </a:spcAft>
      <a:defRPr sz="1600" kern="1200">
        <a:solidFill>
          <a:schemeClr val="tx1"/>
        </a:solidFill>
        <a:latin typeface="Arial" panose="020B0604020202020204" pitchFamily="34" charset="0"/>
        <a:ea typeface="+mn-ea"/>
        <a:cs typeface="Arial" panose="020B0604020202020204" pitchFamily="34" charset="0"/>
      </a:defRPr>
    </a:lvl3pPr>
    <a:lvl4pPr marL="1370013" indent="1588" algn="l" rtl="0" eaLnBrk="0" fontAlgn="base" hangingPunct="0">
      <a:spcBef>
        <a:spcPct val="0"/>
      </a:spcBef>
      <a:spcAft>
        <a:spcPct val="0"/>
      </a:spcAft>
      <a:defRPr sz="1600" kern="1200">
        <a:solidFill>
          <a:schemeClr val="tx1"/>
        </a:solidFill>
        <a:latin typeface="Arial" panose="020B0604020202020204" pitchFamily="34" charset="0"/>
        <a:ea typeface="+mn-ea"/>
        <a:cs typeface="Arial" panose="020B0604020202020204" pitchFamily="34" charset="0"/>
      </a:defRPr>
    </a:lvl4pPr>
    <a:lvl5pPr marL="1827213" indent="1588" algn="l" rtl="0" eaLnBrk="0" fontAlgn="base" hangingPunct="0">
      <a:spcBef>
        <a:spcPct val="0"/>
      </a:spcBef>
      <a:spcAft>
        <a:spcPct val="0"/>
      </a:spcAft>
      <a:defRPr sz="16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600"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sz="1600"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sz="1600"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sz="1600"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 xmlns:p15="http://schemas.microsoft.com/office/powerpoint/2012/main">
        <p15:guide id="1" orient="horz" pos="378">
          <p15:clr>
            <a:srgbClr val="A4A3A4"/>
          </p15:clr>
        </p15:guide>
        <p15:guide id="2" orient="horz" pos="4233">
          <p15:clr>
            <a:srgbClr val="A4A3A4"/>
          </p15:clr>
        </p15:guide>
        <p15:guide id="3" pos="107">
          <p15:clr>
            <a:srgbClr val="A4A3A4"/>
          </p15:clr>
        </p15:guide>
      </p15:sldGuideLst>
    </p:ext>
    <p:ext uri="{2D200454-40CA-4A62-9FC3-DE9A4176ACB9}">
      <p15:notesGuideLst xmlns="" xmlns:p15="http://schemas.microsoft.com/office/powerpoint/2012/main">
        <p15:guide id="1" orient="horz" pos="3108">
          <p15:clr>
            <a:srgbClr val="A4A3A4"/>
          </p15:clr>
        </p15:guide>
        <p15:guide id="2" pos="212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huy Mai Thu (L&amp;C - AMLD)" initials="TMT-V2." lastIdx="4" clrIdx="0"/>
  <p:cmAuthor id="1" name="Viet Tran Quang (L&amp;C - AMLD)" initials="VTQ(-A" lastIdx="12" clrIdx="1">
    <p:extLst/>
  </p:cmAuthor>
  <p:cmAuthor id="2" name="Huong Hoang Mai (L&amp;C - AMLD)" initials="HHM(-A" lastIdx="8"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0000FF"/>
    <a:srgbClr val="009600"/>
    <a:srgbClr val="08320D"/>
    <a:srgbClr val="E63826"/>
    <a:srgbClr val="AC75D5"/>
    <a:srgbClr val="006800"/>
    <a:srgbClr val="0000CC"/>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591" autoAdjust="0"/>
    <p:restoredTop sz="76855" autoAdjust="0"/>
  </p:normalViewPr>
  <p:slideViewPr>
    <p:cSldViewPr snapToGrid="0">
      <p:cViewPr varScale="1">
        <p:scale>
          <a:sx n="119" d="100"/>
          <a:sy n="119" d="100"/>
        </p:scale>
        <p:origin x="-1620" y="-108"/>
      </p:cViewPr>
      <p:guideLst>
        <p:guide orient="horz" pos="378"/>
        <p:guide orient="horz" pos="4233"/>
        <p:guide pos="10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948"/>
    </p:cViewPr>
  </p:sorterViewPr>
  <p:notesViewPr>
    <p:cSldViewPr snapToGrid="0">
      <p:cViewPr varScale="1">
        <p:scale>
          <a:sx n="73" d="100"/>
          <a:sy n="73" d="100"/>
        </p:scale>
        <p:origin x="-1962" y="-108"/>
      </p:cViewPr>
      <p:guideLst>
        <p:guide orient="horz" pos="3108"/>
        <p:guide pos="212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slideMaster" Target="slideMasters/slideMaster3.xml"/><Relationship Id="rId21" Type="http://schemas.openxmlformats.org/officeDocument/2006/relationships/slide" Target="slides/slide14.xml"/><Relationship Id="rId34"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handoutMaster" Target="handoutMasters/handoutMaster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notesMaster" Target="notesMasters/notesMaster1.xml"/><Relationship Id="rId30"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88202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idx="2"/>
          </p:nvPr>
        </p:nvSpPr>
        <p:spPr bwMode="gray">
          <a:xfrm>
            <a:off x="477838" y="617538"/>
            <a:ext cx="5786437" cy="4341812"/>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sp>
      <p:sp>
        <p:nvSpPr>
          <p:cNvPr id="5123" name="Rectangle 3"/>
          <p:cNvSpPr>
            <a:spLocks noGrp="1" noChangeArrowheads="1"/>
          </p:cNvSpPr>
          <p:nvPr>
            <p:ph type="body" sz="quarter" idx="3"/>
          </p:nvPr>
        </p:nvSpPr>
        <p:spPr bwMode="gray">
          <a:xfrm>
            <a:off x="544513" y="5302250"/>
            <a:ext cx="5740400" cy="12636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127" name="Rectangle 7"/>
          <p:cNvSpPr>
            <a:spLocks noGrp="1" noChangeArrowheads="1"/>
          </p:cNvSpPr>
          <p:nvPr>
            <p:ph type="sldNum" sz="quarter" idx="5"/>
          </p:nvPr>
        </p:nvSpPr>
        <p:spPr bwMode="gray">
          <a:xfrm>
            <a:off x="6010275" y="9480550"/>
            <a:ext cx="534988" cy="192088"/>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algn="r" eaLnBrk="1" hangingPunct="1">
              <a:defRPr sz="1200"/>
            </a:lvl1pPr>
          </a:lstStyle>
          <a:p>
            <a:fld id="{C9019AC5-7D15-454C-8859-609370E499D4}" type="slidenum">
              <a:rPr lang="en-US" altLang="en-US"/>
              <a:pPr/>
              <a:t>‹#›</a:t>
            </a:fld>
            <a:endParaRPr lang="en-US" altLang="en-US"/>
          </a:p>
        </p:txBody>
      </p:sp>
      <p:sp>
        <p:nvSpPr>
          <p:cNvPr id="5128" name="doc id"/>
          <p:cNvSpPr>
            <a:spLocks noGrp="1" noChangeArrowheads="1"/>
          </p:cNvSpPr>
          <p:nvPr>
            <p:ph type="ftr" sz="quarter" idx="4"/>
          </p:nvPr>
        </p:nvSpPr>
        <p:spPr bwMode="gray">
          <a:xfrm>
            <a:off x="5410200" y="107950"/>
            <a:ext cx="1135063" cy="1238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eaLnBrk="1" hangingPunct="1">
              <a:defRPr sz="800">
                <a:latin typeface="Arial" charset="0"/>
                <a:cs typeface="+mn-cs"/>
              </a:defRPr>
            </a:lvl1pPr>
          </a:lstStyle>
          <a:p>
            <a:pPr>
              <a:defRPr/>
            </a:pPr>
            <a:r>
              <a:rPr lang="cs-CZ"/>
              <a:t>SIN-ZWP764-20100408-</a:t>
            </a:r>
          </a:p>
        </p:txBody>
      </p:sp>
    </p:spTree>
    <p:extLst>
      <p:ext uri="{BB962C8B-B14F-4D97-AF65-F5344CB8AC3E}">
        <p14:creationId xmlns:p14="http://schemas.microsoft.com/office/powerpoint/2010/main" val="3538376472"/>
      </p:ext>
    </p:extLst>
  </p:cSld>
  <p:clrMap bg1="lt1" tx1="dk1" bg2="lt2" tx2="dk2" accent1="accent1" accent2="accent2" accent3="accent3" accent4="accent4" accent5="accent5" accent6="accent6" hlink="hlink" folHlink="folHlink"/>
  <p:hf hdr="0" dt="0"/>
  <p:notesStyle>
    <a:lvl1pPr algn="l" defTabSz="893763" rtl="0" eaLnBrk="0" fontAlgn="base" hangingPunct="0">
      <a:spcBef>
        <a:spcPct val="0"/>
      </a:spcBef>
      <a:spcAft>
        <a:spcPct val="0"/>
      </a:spcAft>
      <a:buClr>
        <a:schemeClr val="tx2"/>
      </a:buClr>
      <a:defRPr sz="1600" kern="1200">
        <a:solidFill>
          <a:schemeClr val="tx1"/>
        </a:solidFill>
        <a:latin typeface="Arial" charset="0"/>
        <a:ea typeface="+mn-ea"/>
        <a:cs typeface="+mn-cs"/>
      </a:defRPr>
    </a:lvl1pPr>
    <a:lvl2pPr marL="115888" indent="-114300" algn="l" defTabSz="893763" rtl="0" eaLnBrk="0" fontAlgn="base" hangingPunct="0">
      <a:spcBef>
        <a:spcPct val="0"/>
      </a:spcBef>
      <a:spcAft>
        <a:spcPct val="0"/>
      </a:spcAft>
      <a:buClr>
        <a:schemeClr val="tx2"/>
      </a:buClr>
      <a:buSzPct val="120000"/>
      <a:buFont typeface="Arial" panose="020B0604020202020204" pitchFamily="34" charset="0"/>
      <a:buChar char="▪"/>
      <a:defRPr sz="1600" kern="1200">
        <a:solidFill>
          <a:schemeClr val="tx1"/>
        </a:solidFill>
        <a:latin typeface="Arial" charset="0"/>
        <a:ea typeface="+mn-ea"/>
        <a:cs typeface="+mn-cs"/>
      </a:defRPr>
    </a:lvl2pPr>
    <a:lvl3pPr marL="298450" indent="-179388" algn="l" defTabSz="893763" rtl="0" eaLnBrk="0" fontAlgn="base" hangingPunct="0">
      <a:spcBef>
        <a:spcPct val="0"/>
      </a:spcBef>
      <a:spcAft>
        <a:spcPct val="0"/>
      </a:spcAft>
      <a:buClr>
        <a:schemeClr val="tx2"/>
      </a:buClr>
      <a:buSzPct val="120000"/>
      <a:buFont typeface="Arial" panose="020B0604020202020204" pitchFamily="34" charset="0"/>
      <a:buChar char="–"/>
      <a:defRPr sz="1600" kern="1200">
        <a:solidFill>
          <a:schemeClr val="tx1"/>
        </a:solidFill>
        <a:latin typeface="Arial" charset="0"/>
        <a:ea typeface="+mn-ea"/>
        <a:cs typeface="+mn-cs"/>
      </a:defRPr>
    </a:lvl3pPr>
    <a:lvl4pPr marL="425450" indent="-123825" algn="l" defTabSz="893763" rtl="0" eaLnBrk="0" fontAlgn="base" hangingPunct="0">
      <a:spcBef>
        <a:spcPct val="0"/>
      </a:spcBef>
      <a:spcAft>
        <a:spcPct val="0"/>
      </a:spcAft>
      <a:buClr>
        <a:schemeClr val="tx2"/>
      </a:buClr>
      <a:buFont typeface="Arial" panose="020B0604020202020204" pitchFamily="34" charset="0"/>
      <a:buChar char="▫"/>
      <a:defRPr sz="1600" kern="1200">
        <a:solidFill>
          <a:schemeClr val="tx1"/>
        </a:solidFill>
        <a:latin typeface="Arial" charset="0"/>
        <a:ea typeface="+mn-ea"/>
        <a:cs typeface="+mn-cs"/>
      </a:defRPr>
    </a:lvl4pPr>
    <a:lvl5pPr marL="541338" indent="-112713" algn="l" defTabSz="893763" rtl="0" eaLnBrk="0" fontAlgn="base" hangingPunct="0">
      <a:spcBef>
        <a:spcPct val="0"/>
      </a:spcBef>
      <a:spcAft>
        <a:spcPct val="0"/>
      </a:spcAft>
      <a:buClr>
        <a:schemeClr val="tx2"/>
      </a:buClr>
      <a:buSzPct val="89000"/>
      <a:buFont typeface="Arial" panose="020B0604020202020204" pitchFamily="34" charset="0"/>
      <a:buChar char="-"/>
      <a:defRPr sz="1600" kern="1200">
        <a:solidFill>
          <a:schemeClr val="tx1"/>
        </a:solidFill>
        <a:latin typeface="Arial" charset="0"/>
        <a:ea typeface="+mn-ea"/>
        <a:cs typeface="+mn-cs"/>
      </a:defRPr>
    </a:lvl5pPr>
    <a:lvl6pPr marL="2285032" algn="l" defTabSz="914012" rtl="0" eaLnBrk="1" latinLnBrk="0" hangingPunct="1">
      <a:defRPr sz="1200" kern="1200">
        <a:solidFill>
          <a:schemeClr val="tx1"/>
        </a:solidFill>
        <a:latin typeface="+mn-lt"/>
        <a:ea typeface="+mn-ea"/>
        <a:cs typeface="+mn-cs"/>
      </a:defRPr>
    </a:lvl6pPr>
    <a:lvl7pPr marL="2742036" algn="l" defTabSz="914012" rtl="0" eaLnBrk="1" latinLnBrk="0" hangingPunct="1">
      <a:defRPr sz="1200" kern="1200">
        <a:solidFill>
          <a:schemeClr val="tx1"/>
        </a:solidFill>
        <a:latin typeface="+mn-lt"/>
        <a:ea typeface="+mn-ea"/>
        <a:cs typeface="+mn-cs"/>
      </a:defRPr>
    </a:lvl7pPr>
    <a:lvl8pPr marL="3199042" algn="l" defTabSz="914012" rtl="0" eaLnBrk="1" latinLnBrk="0" hangingPunct="1">
      <a:defRPr sz="1200" kern="1200">
        <a:solidFill>
          <a:schemeClr val="tx1"/>
        </a:solidFill>
        <a:latin typeface="+mn-lt"/>
        <a:ea typeface="+mn-ea"/>
        <a:cs typeface="+mn-cs"/>
      </a:defRPr>
    </a:lvl8pPr>
    <a:lvl9pPr marL="3656050" algn="l" defTabSz="91401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Slide Image Placeholder 1"/>
          <p:cNvSpPr>
            <a:spLocks noGrp="1" noRot="1" noChangeAspect="1" noTextEdit="1"/>
          </p:cNvSpPr>
          <p:nvPr>
            <p:ph type="sldImg"/>
          </p:nvPr>
        </p:nvSpPr>
        <p:spPr>
          <a:ln/>
        </p:spPr>
      </p:sp>
      <p:sp>
        <p:nvSpPr>
          <p:cNvPr id="185347" name="Notes Placeholder 2"/>
          <p:cNvSpPr>
            <a:spLocks noGrp="1"/>
          </p:cNvSpPr>
          <p:nvPr>
            <p:ph type="body" idx="1"/>
          </p:nvPr>
        </p:nvSpPr>
        <p:spPr>
          <a:xfrm>
            <a:off x="544513" y="5302250"/>
            <a:ext cx="5740400" cy="2524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vi-VN" altLang="vi-VN" smtClean="0">
              <a:latin typeface="Arial" panose="020B0604020202020204" pitchFamily="34" charset="0"/>
            </a:endParaRPr>
          </a:p>
        </p:txBody>
      </p:sp>
      <p:sp>
        <p:nvSpPr>
          <p:cNvPr id="1853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D77D692C-F96C-4C09-831B-FC90D309A8DF}" type="slidenum">
              <a:rPr lang="en-US" altLang="en-US">
                <a:solidFill>
                  <a:srgbClr val="000000"/>
                </a:solidFill>
              </a:rPr>
              <a:pPr/>
              <a:t>18</a:t>
            </a:fld>
            <a:endParaRPr lang="en-US" altLang="en-US">
              <a:solidFill>
                <a:srgbClr val="000000"/>
              </a:solidFill>
            </a:endParaRPr>
          </a:p>
        </p:txBody>
      </p:sp>
    </p:spTree>
    <p:extLst>
      <p:ext uri="{BB962C8B-B14F-4D97-AF65-F5344CB8AC3E}">
        <p14:creationId xmlns:p14="http://schemas.microsoft.com/office/powerpoint/2010/main" val="171531778"/>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tags" Target="../tags/tag15.xml"/><Relationship Id="rId18" Type="http://schemas.openxmlformats.org/officeDocument/2006/relationships/image" Target="../media/image3.jpeg"/><Relationship Id="rId3" Type="http://schemas.openxmlformats.org/officeDocument/2006/relationships/tags" Target="../tags/tag5.xml"/><Relationship Id="rId21" Type="http://schemas.openxmlformats.org/officeDocument/2006/relationships/image" Target="../media/image6.emf"/><Relationship Id="rId7" Type="http://schemas.openxmlformats.org/officeDocument/2006/relationships/tags" Target="../tags/tag9.xml"/><Relationship Id="rId12" Type="http://schemas.openxmlformats.org/officeDocument/2006/relationships/tags" Target="../tags/tag14.xml"/><Relationship Id="rId17" Type="http://schemas.openxmlformats.org/officeDocument/2006/relationships/image" Target="../media/image2.jpeg"/><Relationship Id="rId2" Type="http://schemas.openxmlformats.org/officeDocument/2006/relationships/tags" Target="../tags/tag4.xml"/><Relationship Id="rId16" Type="http://schemas.openxmlformats.org/officeDocument/2006/relationships/image" Target="../media/image1.jpeg"/><Relationship Id="rId20" Type="http://schemas.openxmlformats.org/officeDocument/2006/relationships/image" Target="../media/image5.jpeg"/><Relationship Id="rId1" Type="http://schemas.openxmlformats.org/officeDocument/2006/relationships/vmlDrawing" Target="../drawings/vmlDrawing1.vml"/><Relationship Id="rId6" Type="http://schemas.openxmlformats.org/officeDocument/2006/relationships/tags" Target="../tags/tag8.xml"/><Relationship Id="rId11" Type="http://schemas.openxmlformats.org/officeDocument/2006/relationships/tags" Target="../tags/tag13.xml"/><Relationship Id="rId5" Type="http://schemas.openxmlformats.org/officeDocument/2006/relationships/tags" Target="../tags/tag7.xml"/><Relationship Id="rId15" Type="http://schemas.openxmlformats.org/officeDocument/2006/relationships/oleObject" Target="../embeddings/oleObject1.bin"/><Relationship Id="rId23" Type="http://schemas.openxmlformats.org/officeDocument/2006/relationships/image" Target="../media/image8.jpeg"/><Relationship Id="rId10" Type="http://schemas.openxmlformats.org/officeDocument/2006/relationships/tags" Target="../tags/tag12.xml"/><Relationship Id="rId19" Type="http://schemas.openxmlformats.org/officeDocument/2006/relationships/image" Target="../media/image4.jpeg"/><Relationship Id="rId4" Type="http://schemas.openxmlformats.org/officeDocument/2006/relationships/tags" Target="../tags/tag6.xml"/><Relationship Id="rId9" Type="http://schemas.openxmlformats.org/officeDocument/2006/relationships/tags" Target="../tags/tag11.xml"/><Relationship Id="rId14" Type="http://schemas.openxmlformats.org/officeDocument/2006/relationships/slideMaster" Target="../slideMasters/slideMaster1.xml"/><Relationship Id="rId22" Type="http://schemas.openxmlformats.org/officeDocument/2006/relationships/image" Target="../media/image7.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0.png"/><Relationship Id="rId1" Type="http://schemas.openxmlformats.org/officeDocument/2006/relationships/slideMaster" Target="../slideMasters/slideMaster6.xml"/><Relationship Id="rId4" Type="http://schemas.openxmlformats.org/officeDocument/2006/relationships/image" Target="../media/image8.jpeg"/></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aphicFrame>
        <p:nvGraphicFramePr>
          <p:cNvPr id="4" name="Rectangle 1227" hidden="1"/>
          <p:cNvGraphicFramePr>
            <a:graphicFrameLocks/>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258191" name="think-cell Slide" r:id="rId15" imgW="0" imgH="0" progId="TCLayout.ActiveDocument.1">
                  <p:embed/>
                </p:oleObj>
              </mc:Choice>
              <mc:Fallback>
                <p:oleObj name="think-cell Slide" r:id="rId15"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5" name="Picture 1226" descr="Untitled-1"/>
          <p:cNvPicPr>
            <a:picLocks noChangeAspect="1" noChangeArrowheads="1"/>
          </p:cNvPicPr>
          <p:nvPr>
            <p:custDataLst>
              <p:tags r:id="rId3"/>
            </p:custDataLst>
          </p:nvPr>
        </p:nvPicPr>
        <p:blipFill>
          <a:blip r:embed="rId16">
            <a:extLst>
              <a:ext uri="{28A0092B-C50C-407E-A947-70E740481C1C}">
                <a14:useLocalDpi xmlns:a14="http://schemas.microsoft.com/office/drawing/2010/main" val="0"/>
              </a:ext>
            </a:extLst>
          </a:blip>
          <a:srcRect b="14769"/>
          <a:stretch>
            <a:fillRect/>
          </a:stretch>
        </p:blipFill>
        <p:spPr bwMode="gray">
          <a:xfrm>
            <a:off x="0" y="0"/>
            <a:ext cx="8961438" cy="6275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228" descr="MPj04388100000[1]"/>
          <p:cNvPicPr>
            <a:picLocks noChangeArrowheads="1"/>
          </p:cNvPicPr>
          <p:nvPr>
            <p:custDataLst>
              <p:tags r:id="rId4"/>
            </p:custDataLst>
          </p:nvPr>
        </p:nvPicPr>
        <p:blipFill>
          <a:blip r:embed="rId17">
            <a:extLst>
              <a:ext uri="{28A0092B-C50C-407E-A947-70E740481C1C}">
                <a14:useLocalDpi xmlns:a14="http://schemas.microsoft.com/office/drawing/2010/main" val="0"/>
              </a:ext>
            </a:extLst>
          </a:blip>
          <a:srcRect/>
          <a:stretch>
            <a:fillRect/>
          </a:stretch>
        </p:blipFill>
        <p:spPr bwMode="gray">
          <a:xfrm>
            <a:off x="3949700" y="350838"/>
            <a:ext cx="2673350" cy="199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229" descr="MPj04091350000[1]"/>
          <p:cNvPicPr>
            <a:picLocks noChangeArrowheads="1"/>
          </p:cNvPicPr>
          <p:nvPr>
            <p:custDataLst>
              <p:tags r:id="rId5"/>
            </p:custDataLst>
          </p:nvPr>
        </p:nvPicPr>
        <p:blipFill>
          <a:blip r:embed="rId18">
            <a:extLst>
              <a:ext uri="{28A0092B-C50C-407E-A947-70E740481C1C}">
                <a14:useLocalDpi xmlns:a14="http://schemas.microsoft.com/office/drawing/2010/main" val="0"/>
              </a:ext>
            </a:extLst>
          </a:blip>
          <a:srcRect t="37132" b="6151"/>
          <a:stretch>
            <a:fillRect/>
          </a:stretch>
        </p:blipFill>
        <p:spPr bwMode="gray">
          <a:xfrm>
            <a:off x="0" y="350838"/>
            <a:ext cx="2322513" cy="199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230" descr="MPj04424810000[1]"/>
          <p:cNvPicPr>
            <a:picLocks noChangeAspect="1" noChangeArrowheads="1"/>
          </p:cNvPicPr>
          <p:nvPr>
            <p:custDataLst>
              <p:tags r:id="rId6"/>
            </p:custDataLst>
          </p:nvPr>
        </p:nvPicPr>
        <p:blipFill>
          <a:blip r:embed="rId19">
            <a:extLst>
              <a:ext uri="{28A0092B-C50C-407E-A947-70E740481C1C}">
                <a14:useLocalDpi xmlns:a14="http://schemas.microsoft.com/office/drawing/2010/main" val="0"/>
              </a:ext>
            </a:extLst>
          </a:blip>
          <a:srcRect/>
          <a:stretch>
            <a:fillRect/>
          </a:stretch>
        </p:blipFill>
        <p:spPr bwMode="gray">
          <a:xfrm>
            <a:off x="2322513" y="323850"/>
            <a:ext cx="1838325"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231" descr="200314633-001_4"/>
          <p:cNvPicPr>
            <a:picLocks noChangeArrowheads="1"/>
          </p:cNvPicPr>
          <p:nvPr>
            <p:custDataLst>
              <p:tags r:id="rId7"/>
            </p:custDataLst>
          </p:nvPr>
        </p:nvPicPr>
        <p:blipFill>
          <a:blip r:embed="rId20">
            <a:extLst>
              <a:ext uri="{28A0092B-C50C-407E-A947-70E740481C1C}">
                <a14:useLocalDpi xmlns:a14="http://schemas.microsoft.com/office/drawing/2010/main" val="0"/>
              </a:ext>
            </a:extLst>
          </a:blip>
          <a:srcRect/>
          <a:stretch>
            <a:fillRect/>
          </a:stretch>
        </p:blipFill>
        <p:spPr bwMode="gray">
          <a:xfrm>
            <a:off x="6611938" y="350838"/>
            <a:ext cx="2336800" cy="199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Working Draft Text" hidden="1"/>
          <p:cNvSpPr txBox="1">
            <a:spLocks noChangeArrowheads="1"/>
          </p:cNvSpPr>
          <p:nvPr>
            <p:custDataLst>
              <p:tags r:id="rId8"/>
            </p:custDataLst>
          </p:nvPr>
        </p:nvSpPr>
        <p:spPr bwMode="gray">
          <a:xfrm>
            <a:off x="2640013" y="342900"/>
            <a:ext cx="993775"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b="1">
                <a:cs typeface="+mn-cs"/>
              </a:rPr>
              <a:t>WORKING DRAFT</a:t>
            </a:r>
          </a:p>
        </p:txBody>
      </p:sp>
      <p:sp>
        <p:nvSpPr>
          <p:cNvPr id="11" name="doc id"/>
          <p:cNvSpPr txBox="1">
            <a:spLocks noChangeArrowheads="1"/>
          </p:cNvSpPr>
          <p:nvPr>
            <p:custDataLst>
              <p:tags r:id="rId9"/>
            </p:custDataLst>
          </p:nvPr>
        </p:nvSpPr>
        <p:spPr bwMode="gray">
          <a:xfrm>
            <a:off x="8442325" y="36513"/>
            <a:ext cx="29527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defRPr sz="1600">
                <a:solidFill>
                  <a:schemeClr val="tx1"/>
                </a:solidFill>
                <a:latin typeface="Arial" panose="020B0604020202020204" pitchFamily="34" charset="0"/>
                <a:cs typeface="Arial" panose="020B0604020202020204" pitchFamily="34" charset="0"/>
              </a:defRPr>
            </a:lvl1pPr>
            <a:lvl2pPr marL="742950" indent="-285750">
              <a:defRPr sz="1600">
                <a:solidFill>
                  <a:schemeClr val="tx1"/>
                </a:solidFill>
                <a:latin typeface="Arial" panose="020B0604020202020204" pitchFamily="34" charset="0"/>
                <a:cs typeface="Arial" panose="020B0604020202020204" pitchFamily="34" charset="0"/>
              </a:defRPr>
            </a:lvl2pPr>
            <a:lvl3pPr marL="1143000" indent="-228600">
              <a:defRPr sz="1600">
                <a:solidFill>
                  <a:schemeClr val="tx1"/>
                </a:solidFill>
                <a:latin typeface="Arial" panose="020B0604020202020204" pitchFamily="34" charset="0"/>
                <a:cs typeface="Arial" panose="020B0604020202020204" pitchFamily="34" charset="0"/>
              </a:defRPr>
            </a:lvl3pPr>
            <a:lvl4pPr marL="1600200" indent="-228600">
              <a:defRPr sz="1600">
                <a:solidFill>
                  <a:schemeClr val="tx1"/>
                </a:solidFill>
                <a:latin typeface="Arial" panose="020B0604020202020204" pitchFamily="34" charset="0"/>
                <a:cs typeface="Arial" panose="020B0604020202020204" pitchFamily="34" charset="0"/>
              </a:defRPr>
            </a:lvl4pPr>
            <a:lvl5pPr marL="2057400" indent="-228600">
              <a:defRPr sz="16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algn="r" eaLnBrk="1" hangingPunct="1"/>
            <a:endParaRPr lang="ru-RU" sz="800"/>
          </a:p>
        </p:txBody>
      </p:sp>
      <p:sp>
        <p:nvSpPr>
          <p:cNvPr id="12" name="Working Draft" hidden="1"/>
          <p:cNvSpPr txBox="1">
            <a:spLocks noChangeArrowheads="1"/>
          </p:cNvSpPr>
          <p:nvPr>
            <p:custDataLst>
              <p:tags r:id="rId10"/>
            </p:custDataLst>
          </p:nvPr>
        </p:nvSpPr>
        <p:spPr bwMode="gray">
          <a:xfrm>
            <a:off x="2640013" y="498475"/>
            <a:ext cx="3148012"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600">
                <a:solidFill>
                  <a:schemeClr val="tx1"/>
                </a:solidFill>
                <a:latin typeface="Arial" panose="020B0604020202020204" pitchFamily="34" charset="0"/>
                <a:cs typeface="Arial" panose="020B0604020202020204" pitchFamily="34" charset="0"/>
              </a:defRPr>
            </a:lvl1pPr>
            <a:lvl2pPr marL="742950" indent="-285750">
              <a:defRPr sz="1600">
                <a:solidFill>
                  <a:schemeClr val="tx1"/>
                </a:solidFill>
                <a:latin typeface="Arial" panose="020B0604020202020204" pitchFamily="34" charset="0"/>
                <a:cs typeface="Arial" panose="020B0604020202020204" pitchFamily="34" charset="0"/>
              </a:defRPr>
            </a:lvl2pPr>
            <a:lvl3pPr marL="1143000" indent="-228600">
              <a:defRPr sz="1600">
                <a:solidFill>
                  <a:schemeClr val="tx1"/>
                </a:solidFill>
                <a:latin typeface="Arial" panose="020B0604020202020204" pitchFamily="34" charset="0"/>
                <a:cs typeface="Arial" panose="020B0604020202020204" pitchFamily="34" charset="0"/>
              </a:defRPr>
            </a:lvl3pPr>
            <a:lvl4pPr marL="1600200" indent="-228600">
              <a:defRPr sz="1600">
                <a:solidFill>
                  <a:schemeClr val="tx1"/>
                </a:solidFill>
                <a:latin typeface="Arial" panose="020B0604020202020204" pitchFamily="34" charset="0"/>
                <a:cs typeface="Arial" panose="020B0604020202020204" pitchFamily="34" charset="0"/>
              </a:defRPr>
            </a:lvl4pPr>
            <a:lvl5pPr marL="2057400" indent="-228600">
              <a:defRPr sz="16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eaLnBrk="1" hangingPunct="1"/>
            <a:r>
              <a:rPr lang="en-GB" sz="900"/>
              <a:t>Last Modified 7/22/2010 11:12:17 AM SE Asia Standard Time</a:t>
            </a:r>
            <a:endParaRPr lang="en-US" sz="900"/>
          </a:p>
        </p:txBody>
      </p:sp>
      <p:sp>
        <p:nvSpPr>
          <p:cNvPr id="13" name="Printed" hidden="1"/>
          <p:cNvSpPr txBox="1">
            <a:spLocks noChangeArrowheads="1"/>
          </p:cNvSpPr>
          <p:nvPr>
            <p:custDataLst>
              <p:tags r:id="rId11"/>
            </p:custDataLst>
          </p:nvPr>
        </p:nvSpPr>
        <p:spPr bwMode="gray">
          <a:xfrm>
            <a:off x="2640013" y="655638"/>
            <a:ext cx="2667000"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a:cs typeface="+mn-cs"/>
              </a:rPr>
              <a:t>Printed 4/19/2010 11:09:48 PM India Standard Time</a:t>
            </a:r>
          </a:p>
        </p:txBody>
      </p:sp>
      <p:grpSp>
        <p:nvGrpSpPr>
          <p:cNvPr id="14" name="McK Title Elements"/>
          <p:cNvGrpSpPr>
            <a:grpSpLocks/>
          </p:cNvGrpSpPr>
          <p:nvPr>
            <p:custDataLst>
              <p:tags r:id="rId12"/>
            </p:custDataLst>
          </p:nvPr>
        </p:nvGrpSpPr>
        <p:grpSpPr bwMode="auto">
          <a:xfrm>
            <a:off x="0" y="0"/>
            <a:ext cx="8958263" cy="6723063"/>
            <a:chOff x="0" y="0"/>
            <a:chExt cx="5643" cy="4235"/>
          </a:xfrm>
        </p:grpSpPr>
        <p:sp>
          <p:nvSpPr>
            <p:cNvPr id="15" name="McK Document type" hidden="1"/>
            <p:cNvSpPr txBox="1">
              <a:spLocks noChangeArrowheads="1"/>
            </p:cNvSpPr>
            <p:nvPr userDrawn="1"/>
          </p:nvSpPr>
          <p:spPr bwMode="gray">
            <a:xfrm>
              <a:off x="1663" y="3106"/>
              <a:ext cx="3109"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a:cs typeface="+mn-cs"/>
                </a:rPr>
                <a:t>Document type</a:t>
              </a:r>
            </a:p>
          </p:txBody>
        </p:sp>
        <p:sp>
          <p:nvSpPr>
            <p:cNvPr id="16" name="McK Date" hidden="1"/>
            <p:cNvSpPr txBox="1">
              <a:spLocks noChangeArrowheads="1"/>
            </p:cNvSpPr>
            <p:nvPr userDrawn="1"/>
          </p:nvSpPr>
          <p:spPr bwMode="gray">
            <a:xfrm>
              <a:off x="1663" y="3275"/>
              <a:ext cx="3109"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a:cs typeface="+mn-cs"/>
                </a:rPr>
                <a:t>Date</a:t>
              </a:r>
            </a:p>
          </p:txBody>
        </p:sp>
        <p:sp>
          <p:nvSpPr>
            <p:cNvPr id="17" name="McK Disclaimer" hidden="1"/>
            <p:cNvSpPr>
              <a:spLocks noChangeArrowheads="1"/>
            </p:cNvSpPr>
            <p:nvPr userDrawn="1"/>
          </p:nvSpPr>
          <p:spPr bwMode="gray">
            <a:xfrm>
              <a:off x="1663" y="3714"/>
              <a:ext cx="2777"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defTabSz="804863" eaLnBrk="0" hangingPunct="0">
                <a:defRPr sz="1600">
                  <a:solidFill>
                    <a:schemeClr val="tx1"/>
                  </a:solidFill>
                  <a:latin typeface="Arial" charset="0"/>
                </a:defRPr>
              </a:lvl1pPr>
              <a:lvl2pPr marL="742950" indent="-285750" defTabSz="804863" eaLnBrk="0" hangingPunct="0">
                <a:defRPr sz="1600">
                  <a:solidFill>
                    <a:schemeClr val="tx1"/>
                  </a:solidFill>
                  <a:latin typeface="Arial" charset="0"/>
                </a:defRPr>
              </a:lvl2pPr>
              <a:lvl3pPr marL="1143000" indent="-228600" defTabSz="804863" eaLnBrk="0" hangingPunct="0">
                <a:defRPr sz="1600">
                  <a:solidFill>
                    <a:schemeClr val="tx1"/>
                  </a:solidFill>
                  <a:latin typeface="Arial" charset="0"/>
                </a:defRPr>
              </a:lvl3pPr>
              <a:lvl4pPr marL="1600200" indent="-228600" defTabSz="804863" eaLnBrk="0" hangingPunct="0">
                <a:defRPr sz="1600">
                  <a:solidFill>
                    <a:schemeClr val="tx1"/>
                  </a:solidFill>
                  <a:latin typeface="Arial" charset="0"/>
                </a:defRPr>
              </a:lvl4pPr>
              <a:lvl5pPr marL="2057400" indent="-228600" defTabSz="804863" eaLnBrk="0" hangingPunct="0">
                <a:defRPr sz="1600">
                  <a:solidFill>
                    <a:schemeClr val="tx1"/>
                  </a:solidFill>
                  <a:latin typeface="Arial" charset="0"/>
                </a:defRPr>
              </a:lvl5pPr>
              <a:lvl6pPr marL="2514600" indent="-228600" defTabSz="804863" eaLnBrk="0" fontAlgn="base" hangingPunct="0">
                <a:spcBef>
                  <a:spcPct val="0"/>
                </a:spcBef>
                <a:spcAft>
                  <a:spcPct val="0"/>
                </a:spcAft>
                <a:defRPr sz="1600">
                  <a:solidFill>
                    <a:schemeClr val="tx1"/>
                  </a:solidFill>
                  <a:latin typeface="Arial" charset="0"/>
                </a:defRPr>
              </a:lvl6pPr>
              <a:lvl7pPr marL="2971800" indent="-228600" defTabSz="804863" eaLnBrk="0" fontAlgn="base" hangingPunct="0">
                <a:spcBef>
                  <a:spcPct val="0"/>
                </a:spcBef>
                <a:spcAft>
                  <a:spcPct val="0"/>
                </a:spcAft>
                <a:defRPr sz="1600">
                  <a:solidFill>
                    <a:schemeClr val="tx1"/>
                  </a:solidFill>
                  <a:latin typeface="Arial" charset="0"/>
                </a:defRPr>
              </a:lvl7pPr>
              <a:lvl8pPr marL="3429000" indent="-228600" defTabSz="804863" eaLnBrk="0" fontAlgn="base" hangingPunct="0">
                <a:spcBef>
                  <a:spcPct val="0"/>
                </a:spcBef>
                <a:spcAft>
                  <a:spcPct val="0"/>
                </a:spcAft>
                <a:defRPr sz="1600">
                  <a:solidFill>
                    <a:schemeClr val="tx1"/>
                  </a:solidFill>
                  <a:latin typeface="Arial" charset="0"/>
                </a:defRPr>
              </a:lvl8pPr>
              <a:lvl9pPr marL="3886200" indent="-228600" defTabSz="804863" eaLnBrk="0" fontAlgn="base" hangingPunct="0">
                <a:spcBef>
                  <a:spcPct val="0"/>
                </a:spcBef>
                <a:spcAft>
                  <a:spcPct val="0"/>
                </a:spcAft>
                <a:defRPr sz="1600">
                  <a:solidFill>
                    <a:schemeClr val="tx1"/>
                  </a:solidFill>
                  <a:latin typeface="Arial" charset="0"/>
                </a:defRPr>
              </a:lvl9pPr>
            </a:lstStyle>
            <a:p>
              <a:pPr>
                <a:defRPr/>
              </a:pPr>
              <a:r>
                <a:rPr lang="en-US" altLang="vi-VN" sz="800">
                  <a:cs typeface="+mn-cs"/>
                </a:rPr>
                <a:t>CONFIDENTIAL AND PROPRIETARY</a:t>
              </a:r>
            </a:p>
            <a:p>
              <a:pPr>
                <a:defRPr/>
              </a:pPr>
              <a:r>
                <a:rPr lang="en-US" altLang="vi-VN" sz="800">
                  <a:cs typeface="+mn-cs"/>
                </a:rPr>
                <a:t>Any use of this material without specific permission of McKinsey &amp; Company is strictly prohibited</a:t>
              </a:r>
            </a:p>
          </p:txBody>
        </p:sp>
        <p:sp>
          <p:nvSpPr>
            <p:cNvPr id="18" name="TitleBottomPlaceholder" hidden="1"/>
            <p:cNvSpPr>
              <a:spLocks noChangeArrowheads="1"/>
            </p:cNvSpPr>
            <p:nvPr userDrawn="1"/>
          </p:nvSpPr>
          <p:spPr bwMode="gray">
            <a:xfrm>
              <a:off x="0" y="1410"/>
              <a:ext cx="1382" cy="2825"/>
            </a:xfrm>
            <a:prstGeom prst="rect">
              <a:avLst/>
            </a:prstGeom>
            <a:solidFill>
              <a:srgbClr val="0065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430" tIns="45715" rIns="91430" bIns="45715" anchor="ctr"/>
            <a:lstStyle>
              <a:lvl1pPr>
                <a:defRPr sz="1600">
                  <a:solidFill>
                    <a:schemeClr val="tx1"/>
                  </a:solidFill>
                  <a:latin typeface="Arial" panose="020B0604020202020204" pitchFamily="34" charset="0"/>
                  <a:cs typeface="Arial" panose="020B0604020202020204" pitchFamily="34" charset="0"/>
                </a:defRPr>
              </a:lvl1pPr>
              <a:lvl2pPr marL="742950" indent="-285750">
                <a:defRPr sz="1600">
                  <a:solidFill>
                    <a:schemeClr val="tx1"/>
                  </a:solidFill>
                  <a:latin typeface="Arial" panose="020B0604020202020204" pitchFamily="34" charset="0"/>
                  <a:cs typeface="Arial" panose="020B0604020202020204" pitchFamily="34" charset="0"/>
                </a:defRPr>
              </a:lvl2pPr>
              <a:lvl3pPr marL="1143000" indent="-228600">
                <a:defRPr sz="1600">
                  <a:solidFill>
                    <a:schemeClr val="tx1"/>
                  </a:solidFill>
                  <a:latin typeface="Arial" panose="020B0604020202020204" pitchFamily="34" charset="0"/>
                  <a:cs typeface="Arial" panose="020B0604020202020204" pitchFamily="34" charset="0"/>
                </a:defRPr>
              </a:lvl3pPr>
              <a:lvl4pPr marL="1600200" indent="-228600">
                <a:defRPr sz="1600">
                  <a:solidFill>
                    <a:schemeClr val="tx1"/>
                  </a:solidFill>
                  <a:latin typeface="Arial" panose="020B0604020202020204" pitchFamily="34" charset="0"/>
                  <a:cs typeface="Arial" panose="020B0604020202020204" pitchFamily="34" charset="0"/>
                </a:defRPr>
              </a:lvl4pPr>
              <a:lvl5pPr marL="2057400" indent="-228600">
                <a:defRPr sz="16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eaLnBrk="1" hangingPunct="1"/>
              <a:endParaRPr lang="vi-VN" altLang="vi-VN"/>
            </a:p>
          </p:txBody>
        </p:sp>
        <p:sp>
          <p:nvSpPr>
            <p:cNvPr id="19" name="TitleTopPlaceholder" hidden="1"/>
            <p:cNvSpPr>
              <a:spLocks noChangeArrowheads="1"/>
            </p:cNvSpPr>
            <p:nvPr userDrawn="1"/>
          </p:nvSpPr>
          <p:spPr bwMode="gray">
            <a:xfrm>
              <a:off x="0" y="0"/>
              <a:ext cx="1382" cy="1410"/>
            </a:xfrm>
            <a:prstGeom prst="rect">
              <a:avLst/>
            </a:prstGeom>
            <a:solidFill>
              <a:srgbClr val="91A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430" tIns="45715" rIns="91430" bIns="45715" anchor="ctr"/>
            <a:lstStyle>
              <a:lvl1pPr>
                <a:defRPr sz="1600">
                  <a:solidFill>
                    <a:schemeClr val="tx1"/>
                  </a:solidFill>
                  <a:latin typeface="Arial" panose="020B0604020202020204" pitchFamily="34" charset="0"/>
                  <a:cs typeface="Arial" panose="020B0604020202020204" pitchFamily="34" charset="0"/>
                </a:defRPr>
              </a:lvl1pPr>
              <a:lvl2pPr marL="742950" indent="-285750">
                <a:defRPr sz="1600">
                  <a:solidFill>
                    <a:schemeClr val="tx1"/>
                  </a:solidFill>
                  <a:latin typeface="Arial" panose="020B0604020202020204" pitchFamily="34" charset="0"/>
                  <a:cs typeface="Arial" panose="020B0604020202020204" pitchFamily="34" charset="0"/>
                </a:defRPr>
              </a:lvl2pPr>
              <a:lvl3pPr marL="1143000" indent="-228600">
                <a:defRPr sz="1600">
                  <a:solidFill>
                    <a:schemeClr val="tx1"/>
                  </a:solidFill>
                  <a:latin typeface="Arial" panose="020B0604020202020204" pitchFamily="34" charset="0"/>
                  <a:cs typeface="Arial" panose="020B0604020202020204" pitchFamily="34" charset="0"/>
                </a:defRPr>
              </a:lvl3pPr>
              <a:lvl4pPr marL="1600200" indent="-228600">
                <a:defRPr sz="1600">
                  <a:solidFill>
                    <a:schemeClr val="tx1"/>
                  </a:solidFill>
                  <a:latin typeface="Arial" panose="020B0604020202020204" pitchFamily="34" charset="0"/>
                  <a:cs typeface="Arial" panose="020B0604020202020204" pitchFamily="34" charset="0"/>
                </a:defRPr>
              </a:lvl4pPr>
              <a:lvl5pPr marL="2057400" indent="-228600">
                <a:defRPr sz="16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eaLnBrk="1" hangingPunct="1"/>
              <a:endParaRPr lang="vi-VN" altLang="vi-VN"/>
            </a:p>
          </p:txBody>
        </p:sp>
        <p:sp>
          <p:nvSpPr>
            <p:cNvPr id="20" name="Rectangle 1189" hidden="1"/>
            <p:cNvSpPr>
              <a:spLocks noChangeArrowheads="1"/>
            </p:cNvSpPr>
            <p:nvPr userDrawn="1"/>
          </p:nvSpPr>
          <p:spPr bwMode="gray">
            <a:xfrm>
              <a:off x="0" y="0"/>
              <a:ext cx="5643" cy="4234"/>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lIns="91430" tIns="45715" rIns="91430" bIns="45715" anchor="ctr"/>
            <a:lstStyle>
              <a:lvl1pPr>
                <a:defRPr sz="1600">
                  <a:solidFill>
                    <a:schemeClr val="tx1"/>
                  </a:solidFill>
                  <a:latin typeface="Arial" panose="020B0604020202020204" pitchFamily="34" charset="0"/>
                  <a:cs typeface="Arial" panose="020B0604020202020204" pitchFamily="34" charset="0"/>
                </a:defRPr>
              </a:lvl1pPr>
              <a:lvl2pPr marL="742950" indent="-285750">
                <a:defRPr sz="1600">
                  <a:solidFill>
                    <a:schemeClr val="tx1"/>
                  </a:solidFill>
                  <a:latin typeface="Arial" panose="020B0604020202020204" pitchFamily="34" charset="0"/>
                  <a:cs typeface="Arial" panose="020B0604020202020204" pitchFamily="34" charset="0"/>
                </a:defRPr>
              </a:lvl2pPr>
              <a:lvl3pPr marL="1143000" indent="-228600">
                <a:defRPr sz="1600">
                  <a:solidFill>
                    <a:schemeClr val="tx1"/>
                  </a:solidFill>
                  <a:latin typeface="Arial" panose="020B0604020202020204" pitchFamily="34" charset="0"/>
                  <a:cs typeface="Arial" panose="020B0604020202020204" pitchFamily="34" charset="0"/>
                </a:defRPr>
              </a:lvl3pPr>
              <a:lvl4pPr marL="1600200" indent="-228600">
                <a:defRPr sz="1600">
                  <a:solidFill>
                    <a:schemeClr val="tx1"/>
                  </a:solidFill>
                  <a:latin typeface="Arial" panose="020B0604020202020204" pitchFamily="34" charset="0"/>
                  <a:cs typeface="Arial" panose="020B0604020202020204" pitchFamily="34" charset="0"/>
                </a:defRPr>
              </a:lvl4pPr>
              <a:lvl5pPr marL="2057400" indent="-228600">
                <a:defRPr sz="16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eaLnBrk="1" hangingPunct="1"/>
              <a:endParaRPr lang="vi-VN" altLang="vi-VN"/>
            </a:p>
          </p:txBody>
        </p:sp>
      </p:grpSp>
      <p:pic>
        <p:nvPicPr>
          <p:cNvPr id="21" name="TitleBottomBarBW" hidden="1"/>
          <p:cNvPicPr>
            <a:picLocks noChangeAspect="1" noChangeArrowheads="1"/>
          </p:cNvPicPr>
          <p:nvPr>
            <p:custDataLst>
              <p:tags r:id="rId13"/>
            </p:custDataLst>
          </p:nvPr>
        </p:nvPicPr>
        <p:blipFill>
          <a:blip r:embed="rId21" cstate="print">
            <a:extLst>
              <a:ext uri="{28A0092B-C50C-407E-A947-70E740481C1C}">
                <a14:useLocalDpi xmlns:a14="http://schemas.microsoft.com/office/drawing/2010/main" val="0"/>
              </a:ext>
            </a:extLst>
          </a:blip>
          <a:srcRect/>
          <a:stretch>
            <a:fillRect/>
          </a:stretch>
        </p:blipFill>
        <p:spPr bwMode="gray">
          <a:xfrm>
            <a:off x="7173913" y="6443663"/>
            <a:ext cx="1636712" cy="1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36" descr="logo moi.JPG"/>
          <p:cNvPicPr>
            <a:picLocks noChangeAspect="1"/>
          </p:cNvPicPr>
          <p:nvPr userDrawn="1"/>
        </p:nvPicPr>
        <p:blipFill>
          <a:blip r:embed="rId22">
            <a:extLst>
              <a:ext uri="{28A0092B-C50C-407E-A947-70E740481C1C}">
                <a14:useLocalDpi xmlns:a14="http://schemas.microsoft.com/office/drawing/2010/main" val="0"/>
              </a:ext>
            </a:extLst>
          </a:blip>
          <a:srcRect/>
          <a:stretch>
            <a:fillRect/>
          </a:stretch>
        </p:blipFill>
        <p:spPr bwMode="auto">
          <a:xfrm>
            <a:off x="2319338" y="1798638"/>
            <a:ext cx="1836737" cy="54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36" descr="temp.jpg"/>
          <p:cNvPicPr>
            <a:picLocks noChangeAspect="1"/>
          </p:cNvPicPr>
          <p:nvPr userDrawn="1"/>
        </p:nvPicPr>
        <p:blipFill>
          <a:blip r:embed="rId23">
            <a:extLst>
              <a:ext uri="{28A0092B-C50C-407E-A947-70E740481C1C}">
                <a14:useLocalDpi xmlns:a14="http://schemas.microsoft.com/office/drawing/2010/main" val="0"/>
              </a:ext>
            </a:extLst>
          </a:blip>
          <a:srcRect/>
          <a:stretch>
            <a:fillRect/>
          </a:stretch>
        </p:blipFill>
        <p:spPr bwMode="auto">
          <a:xfrm>
            <a:off x="0" y="6272213"/>
            <a:ext cx="8961438"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4" name="Rectangle 1026"/>
          <p:cNvSpPr>
            <a:spLocks noGrp="1" noChangeArrowheads="1"/>
          </p:cNvSpPr>
          <p:nvPr>
            <p:ph type="ctrTitle"/>
          </p:nvPr>
        </p:nvSpPr>
        <p:spPr bwMode="gray">
          <a:xfrm>
            <a:off x="2573756" y="3114266"/>
            <a:ext cx="4935537" cy="497721"/>
          </a:xfrm>
        </p:spPr>
        <p:txBody>
          <a:bodyPr/>
          <a:lstStyle>
            <a:lvl1pPr>
              <a:defRPr sz="3200" b="0"/>
            </a:lvl1pPr>
          </a:lstStyle>
          <a:p>
            <a:r>
              <a:rPr lang="en-US"/>
              <a:t>Click to edit Master title</a:t>
            </a:r>
          </a:p>
        </p:txBody>
      </p:sp>
      <p:sp>
        <p:nvSpPr>
          <p:cNvPr id="13315" name="Rectangle 1027"/>
          <p:cNvSpPr>
            <a:spLocks noGrp="1" noChangeArrowheads="1"/>
          </p:cNvSpPr>
          <p:nvPr>
            <p:ph type="subTitle" idx="1"/>
          </p:nvPr>
        </p:nvSpPr>
        <p:spPr bwMode="gray">
          <a:xfrm>
            <a:off x="2640013" y="3867150"/>
            <a:ext cx="4935537" cy="215444"/>
          </a:xfrm>
        </p:spPr>
        <p:txBody>
          <a:bodyPr>
            <a:spAutoFit/>
          </a:bodyPr>
          <a:lstStyle>
            <a:lvl1pPr>
              <a:defRPr sz="1400"/>
            </a:lvl1pPr>
          </a:lstStyle>
          <a:p>
            <a:r>
              <a:rPr lang="en-US"/>
              <a:t>Click to edit Master subtitle style</a:t>
            </a:r>
          </a:p>
        </p:txBody>
      </p:sp>
    </p:spTree>
    <p:extLst>
      <p:ext uri="{BB962C8B-B14F-4D97-AF65-F5344CB8AC3E}">
        <p14:creationId xmlns:p14="http://schemas.microsoft.com/office/powerpoint/2010/main" val="29929909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80"/>
          <p:cNvSpPr>
            <a:spLocks noGrp="1" noChangeArrowheads="1"/>
          </p:cNvSpPr>
          <p:nvPr>
            <p:ph type="sldNum" sz="quarter" idx="10"/>
          </p:nvPr>
        </p:nvSpPr>
        <p:spPr>
          <a:ln/>
        </p:spPr>
        <p:txBody>
          <a:bodyPr/>
          <a:lstStyle>
            <a:lvl1pPr>
              <a:defRPr/>
            </a:lvl1pPr>
          </a:lstStyle>
          <a:p>
            <a:pPr>
              <a:defRPr/>
            </a:pPr>
            <a:fld id="{86362DD8-2DE6-4F6B-9CE3-6102AD4272D9}" type="slidenum">
              <a:rPr lang="en-US" altLang="en-US"/>
              <a:pPr>
                <a:defRPr/>
              </a:pPr>
              <a:t>‹#›</a:t>
            </a:fld>
            <a:r>
              <a:rPr lang="en-US" altLang="en-US"/>
              <a:t> </a:t>
            </a:r>
          </a:p>
        </p:txBody>
      </p:sp>
    </p:spTree>
    <p:extLst>
      <p:ext uri="{BB962C8B-B14F-4D97-AF65-F5344CB8AC3E}">
        <p14:creationId xmlns:p14="http://schemas.microsoft.com/office/powerpoint/2010/main" val="2338938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52716" y="230192"/>
            <a:ext cx="984885" cy="29432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19063" y="230192"/>
            <a:ext cx="6311900" cy="29432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80"/>
          <p:cNvSpPr>
            <a:spLocks noGrp="1" noChangeArrowheads="1"/>
          </p:cNvSpPr>
          <p:nvPr>
            <p:ph type="sldNum" sz="quarter" idx="10"/>
          </p:nvPr>
        </p:nvSpPr>
        <p:spPr>
          <a:ln/>
        </p:spPr>
        <p:txBody>
          <a:bodyPr/>
          <a:lstStyle>
            <a:lvl1pPr>
              <a:defRPr/>
            </a:lvl1pPr>
          </a:lstStyle>
          <a:p>
            <a:pPr>
              <a:defRPr/>
            </a:pPr>
            <a:fld id="{4EAA4CB7-E5ED-49DA-98D5-239D2BCB5E7E}" type="slidenum">
              <a:rPr lang="en-US" altLang="en-US"/>
              <a:pPr>
                <a:defRPr/>
              </a:pPr>
              <a:t>‹#›</a:t>
            </a:fld>
            <a:r>
              <a:rPr lang="en-US" altLang="en-US"/>
              <a:t> </a:t>
            </a:r>
          </a:p>
        </p:txBody>
      </p:sp>
    </p:spTree>
    <p:extLst>
      <p:ext uri="{BB962C8B-B14F-4D97-AF65-F5344CB8AC3E}">
        <p14:creationId xmlns:p14="http://schemas.microsoft.com/office/powerpoint/2010/main" val="1675775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VP Bank White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096925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VP Bank White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913149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96938" y="269875"/>
            <a:ext cx="7616825" cy="1119188"/>
          </a:xfrm>
          <a:prstGeom prst="rect">
            <a:avLst/>
          </a:prstGeom>
        </p:spPr>
        <p:txBody>
          <a:bodyPr/>
          <a:lstStyle/>
          <a:p>
            <a:r>
              <a:rPr lang="en-US"/>
              <a:t>Click to edit Master title style</a:t>
            </a:r>
          </a:p>
        </p:txBody>
      </p:sp>
      <p:sp>
        <p:nvSpPr>
          <p:cNvPr id="8" name="Content Placeholder 7"/>
          <p:cNvSpPr>
            <a:spLocks noGrp="1"/>
          </p:cNvSpPr>
          <p:nvPr>
            <p:ph sz="quarter" idx="1"/>
          </p:nvPr>
        </p:nvSpPr>
        <p:spPr>
          <a:xfrm>
            <a:off x="896144" y="1418978"/>
            <a:ext cx="7617222" cy="448098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a:xfrm>
            <a:off x="6048375" y="6067425"/>
            <a:ext cx="2427288" cy="4667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fld id="{7B2CA2F2-FE20-4C8D-BA7F-CC7FD3F4B58B}" type="datetimeFigureOut">
              <a:rPr lang="en-US"/>
              <a:pPr/>
              <a:t>2/28/2022</a:t>
            </a:fld>
            <a:endParaRPr lang="en-US"/>
          </a:p>
        </p:txBody>
      </p:sp>
      <p:sp>
        <p:nvSpPr>
          <p:cNvPr id="5" name="Footer Placeholder 2"/>
          <p:cNvSpPr>
            <a:spLocks noGrp="1"/>
          </p:cNvSpPr>
          <p:nvPr>
            <p:ph type="ftr" sz="quarter" idx="11"/>
          </p:nvPr>
        </p:nvSpPr>
        <p:spPr>
          <a:xfrm>
            <a:off x="896938" y="6049963"/>
            <a:ext cx="3883025" cy="44767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endParaRPr lang="en-US"/>
          </a:p>
        </p:txBody>
      </p:sp>
      <p:sp>
        <p:nvSpPr>
          <p:cNvPr id="6" name="Slide Number Placeholder 22"/>
          <p:cNvSpPr>
            <a:spLocks noGrp="1"/>
          </p:cNvSpPr>
          <p:nvPr>
            <p:ph type="sldNum" sz="quarter" idx="12"/>
          </p:nvPr>
        </p:nvSpPr>
        <p:spPr>
          <a:xfrm>
            <a:off x="142875" y="6086475"/>
            <a:ext cx="449263" cy="447675"/>
          </a:xfrm>
          <a:prstGeom prst="ellipse">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043A1C49-15F9-48E8-AA7A-61C17D8D8CB9}" type="slidenum">
              <a:rPr lang="en-US" altLang="en-US"/>
              <a:pPr>
                <a:defRPr/>
              </a:pPr>
              <a:t>‹#›</a:t>
            </a:fld>
            <a:r>
              <a:rPr lang="en-US" altLang="en-US"/>
              <a:t> </a:t>
            </a:r>
          </a:p>
        </p:txBody>
      </p:sp>
    </p:spTree>
    <p:extLst>
      <p:ext uri="{BB962C8B-B14F-4D97-AF65-F5344CB8AC3E}">
        <p14:creationId xmlns:p14="http://schemas.microsoft.com/office/powerpoint/2010/main" val="31986976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721475" y="746125"/>
            <a:ext cx="2314575" cy="545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3"/>
          <p:cNvSpPr>
            <a:spLocks noGrp="1"/>
          </p:cNvSpPr>
          <p:nvPr>
            <p:ph type="ctrTitle"/>
          </p:nvPr>
        </p:nvSpPr>
        <p:spPr>
          <a:xfrm>
            <a:off x="1403959" y="352733"/>
            <a:ext cx="7258765" cy="1442877"/>
          </a:xfrm>
        </p:spPr>
        <p:txBody>
          <a:bodyPr anchor="b"/>
          <a:lstStyle>
            <a:lvl1pPr algn="l">
              <a:defRPr/>
            </a:lvl1pPr>
            <a:extLst/>
          </a:lstStyle>
          <a:p>
            <a:r>
              <a:rPr lang="en-US"/>
              <a:t>Click to edit Master title style</a:t>
            </a:r>
          </a:p>
        </p:txBody>
      </p:sp>
      <p:sp>
        <p:nvSpPr>
          <p:cNvPr id="22" name="Subtitle 21"/>
          <p:cNvSpPr>
            <a:spLocks noGrp="1"/>
          </p:cNvSpPr>
          <p:nvPr>
            <p:ph type="subTitle" idx="1"/>
          </p:nvPr>
        </p:nvSpPr>
        <p:spPr>
          <a:xfrm>
            <a:off x="1403959" y="1813234"/>
            <a:ext cx="7258765" cy="1717710"/>
          </a:xfrm>
        </p:spPr>
        <p:txBody>
          <a:bodyPr tIns="0"/>
          <a:lstStyle>
            <a:lvl1pPr marL="26883" indent="0" algn="l">
              <a:buNone/>
              <a:defRPr sz="2548">
                <a:solidFill>
                  <a:schemeClr val="tx2">
                    <a:shade val="30000"/>
                    <a:satMod val="150000"/>
                  </a:schemeClr>
                </a:solidFill>
              </a:defRPr>
            </a:lvl1pPr>
            <a:lvl2pPr marL="448056" indent="0" algn="ctr">
              <a:buNone/>
            </a:lvl2pPr>
            <a:lvl3pPr marL="896112" indent="0" algn="ctr">
              <a:buNone/>
            </a:lvl3pPr>
            <a:lvl4pPr marL="1344168" indent="0" algn="ctr">
              <a:buNone/>
            </a:lvl4pPr>
            <a:lvl5pPr marL="1792224" indent="0" algn="ctr">
              <a:buNone/>
            </a:lvl5pPr>
            <a:lvl6pPr marL="2240280" indent="0" algn="ctr">
              <a:buNone/>
            </a:lvl6pPr>
            <a:lvl7pPr marL="2688336" indent="0" algn="ctr">
              <a:buNone/>
            </a:lvl7pPr>
            <a:lvl8pPr marL="3136392" indent="0" algn="ctr">
              <a:buNone/>
            </a:lvl8pPr>
            <a:lvl9pPr marL="3584448" indent="0" algn="ctr">
              <a:buNone/>
            </a:lvl9pPr>
            <a:extLst/>
          </a:lstStyle>
          <a:p>
            <a:r>
              <a:rPr lang="en-US"/>
              <a:t>Click to edit Master subtitle style</a:t>
            </a:r>
          </a:p>
        </p:txBody>
      </p:sp>
      <p:sp>
        <p:nvSpPr>
          <p:cNvPr id="5" name="Date Placeholder 6"/>
          <p:cNvSpPr>
            <a:spLocks noGrp="1"/>
          </p:cNvSpPr>
          <p:nvPr>
            <p:ph type="dt" sz="half" idx="10"/>
          </p:nvPr>
        </p:nvSpPr>
        <p:spPr/>
        <p:txBody>
          <a:bodyPr/>
          <a:lstStyle>
            <a:lvl1pPr>
              <a:defRPr/>
            </a:lvl1pPr>
          </a:lstStyle>
          <a:p>
            <a:fld id="{EE627DCF-D9C9-424A-9CD9-B062FC2B357A}" type="datetimeFigureOut">
              <a:rPr lang="en-US"/>
              <a:pPr/>
              <a:t>2/28/2022</a:t>
            </a:fld>
            <a:endParaRPr lang="en-US"/>
          </a:p>
        </p:txBody>
      </p:sp>
      <p:sp>
        <p:nvSpPr>
          <p:cNvPr id="6" name="Footer Placeholder 19"/>
          <p:cNvSpPr>
            <a:spLocks noGrp="1"/>
          </p:cNvSpPr>
          <p:nvPr>
            <p:ph type="ftr" sz="quarter" idx="11"/>
          </p:nvPr>
        </p:nvSpPr>
        <p:spPr/>
        <p:txBody>
          <a:bodyPr/>
          <a:lstStyle>
            <a:lvl1pPr>
              <a:defRPr/>
            </a:lvl1pPr>
          </a:lstStyle>
          <a:p>
            <a:endParaRPr lang="en-US"/>
          </a:p>
        </p:txBody>
      </p:sp>
      <p:sp>
        <p:nvSpPr>
          <p:cNvPr id="7" name="Slide Number Placeholder 9"/>
          <p:cNvSpPr>
            <a:spLocks noGrp="1"/>
          </p:cNvSpPr>
          <p:nvPr>
            <p:ph type="sldNum" sz="quarter" idx="12"/>
          </p:nvPr>
        </p:nvSpPr>
        <p:spPr/>
        <p:txBody>
          <a:bodyPr/>
          <a:lstStyle>
            <a:lvl1pPr>
              <a:defRPr/>
            </a:lvl1pPr>
          </a:lstStyle>
          <a:p>
            <a:fld id="{2F207F3D-4A0E-4F6A-9133-905FEA790562}" type="slidenum">
              <a:rPr lang="en-US" altLang="vi-VN"/>
              <a:pPr/>
              <a:t>‹#›</a:t>
            </a:fld>
            <a:endParaRPr lang="en-US" altLang="vi-VN"/>
          </a:p>
        </p:txBody>
      </p:sp>
    </p:spTree>
    <p:extLst>
      <p:ext uri="{BB962C8B-B14F-4D97-AF65-F5344CB8AC3E}">
        <p14:creationId xmlns:p14="http://schemas.microsoft.com/office/powerpoint/2010/main" val="42844340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iêu đề 5"/>
          <p:cNvSpPr txBox="1">
            <a:spLocks/>
          </p:cNvSpPr>
          <p:nvPr/>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fld id="{BF62890D-9752-427E-BA7F-555A9168FC64}" type="datetimeFigureOut">
              <a:rPr lang="en-US"/>
              <a:pPr/>
              <a:t>2/28/2022</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F6C1DD33-05E0-4FE9-BDC9-4A0CC15188CF}" type="slidenum">
              <a:rPr lang="en-US" altLang="vi-VN"/>
              <a:pPr/>
              <a:t>‹#›</a:t>
            </a:fld>
            <a:endParaRPr lang="en-US" altLang="vi-VN"/>
          </a:p>
        </p:txBody>
      </p:sp>
    </p:spTree>
    <p:extLst>
      <p:ext uri="{BB962C8B-B14F-4D97-AF65-F5344CB8AC3E}">
        <p14:creationId xmlns:p14="http://schemas.microsoft.com/office/powerpoint/2010/main" val="15843329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p:cNvSpPr/>
          <p:nvPr/>
        </p:nvSpPr>
        <p:spPr>
          <a:xfrm>
            <a:off x="2236788" y="0"/>
            <a:ext cx="6721475" cy="6721475"/>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5" name="Rectangle 4"/>
          <p:cNvSpPr/>
          <p:nvPr/>
        </p:nvSpPr>
        <p:spPr bwMode="invGray">
          <a:xfrm>
            <a:off x="2239963" y="0"/>
            <a:ext cx="74612" cy="6721475"/>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6" name="Oval 5"/>
          <p:cNvSpPr/>
          <p:nvPr/>
        </p:nvSpPr>
        <p:spPr>
          <a:xfrm>
            <a:off x="2128950" y="2758624"/>
            <a:ext cx="206113" cy="206125"/>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hangingPunct="1"/>
            <a:endParaRPr lang="en-US" sz="1500">
              <a:solidFill>
                <a:srgbClr val="1C1C1C"/>
              </a:solidFill>
              <a:cs typeface="Arial" panose="020B0604020202020204" pitchFamily="34" charset="0"/>
            </a:endParaRPr>
          </a:p>
        </p:txBody>
      </p:sp>
      <p:sp>
        <p:nvSpPr>
          <p:cNvPr id="7" name="Oval 6"/>
          <p:cNvSpPr/>
          <p:nvPr/>
        </p:nvSpPr>
        <p:spPr>
          <a:xfrm>
            <a:off x="2360613" y="2690813"/>
            <a:ext cx="61912"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hangingPunct="1"/>
            <a:endParaRPr lang="en-US" sz="1500">
              <a:solidFill>
                <a:srgbClr val="1C1C1C"/>
              </a:solidFill>
              <a:cs typeface="Arial" panose="020B0604020202020204" pitchFamily="34" charset="0"/>
            </a:endParaRPr>
          </a:p>
        </p:txBody>
      </p:sp>
      <p:sp>
        <p:nvSpPr>
          <p:cNvPr id="2" name="Title 1"/>
          <p:cNvSpPr>
            <a:spLocks noGrp="1"/>
          </p:cNvSpPr>
          <p:nvPr>
            <p:ph type="title"/>
          </p:nvPr>
        </p:nvSpPr>
        <p:spPr>
          <a:xfrm>
            <a:off x="2526914" y="2548559"/>
            <a:ext cx="6273007" cy="2240492"/>
          </a:xfrm>
        </p:spPr>
        <p:txBody>
          <a:bodyPr anchor="t"/>
          <a:lstStyle>
            <a:lvl1pPr algn="l">
              <a:lnSpc>
                <a:spcPts val="4410"/>
              </a:lnSpc>
              <a:buNone/>
              <a:defRPr sz="3920" b="1" cap="all"/>
            </a:lvl1pPr>
            <a:extLst/>
          </a:lstStyle>
          <a:p>
            <a:r>
              <a:rPr lang="en-US"/>
              <a:t>Click to edit Master title style</a:t>
            </a:r>
          </a:p>
        </p:txBody>
      </p:sp>
      <p:sp>
        <p:nvSpPr>
          <p:cNvPr id="3" name="Text Placeholder 2"/>
          <p:cNvSpPr>
            <a:spLocks noGrp="1"/>
          </p:cNvSpPr>
          <p:nvPr>
            <p:ph type="body" idx="1"/>
          </p:nvPr>
        </p:nvSpPr>
        <p:spPr>
          <a:xfrm>
            <a:off x="2526914" y="1045563"/>
            <a:ext cx="6273007" cy="1479658"/>
          </a:xfrm>
        </p:spPr>
        <p:txBody>
          <a:bodyPr anchor="b"/>
          <a:lstStyle>
            <a:lvl1pPr marL="17922" indent="0">
              <a:lnSpc>
                <a:spcPts val="2254"/>
              </a:lnSpc>
              <a:spcBef>
                <a:spcPts val="0"/>
              </a:spcBef>
              <a:buNone/>
              <a:defRPr sz="1960">
                <a:solidFill>
                  <a:schemeClr val="tx2">
                    <a:shade val="30000"/>
                    <a:satMod val="150000"/>
                  </a:schemeClr>
                </a:solidFill>
              </a:defRPr>
            </a:lvl1pPr>
            <a:lvl2pPr>
              <a:buNone/>
              <a:defRPr sz="1764">
                <a:solidFill>
                  <a:schemeClr val="tx1">
                    <a:tint val="75000"/>
                  </a:schemeClr>
                </a:solidFill>
              </a:defRPr>
            </a:lvl2pPr>
            <a:lvl3pPr>
              <a:buNone/>
              <a:defRPr sz="1568">
                <a:solidFill>
                  <a:schemeClr val="tx1">
                    <a:tint val="75000"/>
                  </a:schemeClr>
                </a:solidFill>
              </a:defRPr>
            </a:lvl3pPr>
            <a:lvl4pPr>
              <a:buNone/>
              <a:defRPr sz="1372">
                <a:solidFill>
                  <a:schemeClr val="tx1">
                    <a:tint val="75000"/>
                  </a:schemeClr>
                </a:solidFill>
              </a:defRPr>
            </a:lvl4pPr>
            <a:lvl5pPr>
              <a:buNone/>
              <a:defRPr sz="1372">
                <a:solidFill>
                  <a:schemeClr val="tx1">
                    <a:tint val="75000"/>
                  </a:schemeClr>
                </a:solidFill>
              </a:defRPr>
            </a:lvl5pPr>
            <a:extLst/>
          </a:lstStyle>
          <a:p>
            <a:pPr lvl="0"/>
            <a:r>
              <a:rPr lang="en-US"/>
              <a:t>Click to edit Master text styles</a:t>
            </a:r>
          </a:p>
        </p:txBody>
      </p:sp>
      <p:sp>
        <p:nvSpPr>
          <p:cNvPr id="8" name="Date Placeholder 3"/>
          <p:cNvSpPr>
            <a:spLocks noGrp="1"/>
          </p:cNvSpPr>
          <p:nvPr>
            <p:ph type="dt" sz="half" idx="10"/>
          </p:nvPr>
        </p:nvSpPr>
        <p:spPr/>
        <p:txBody>
          <a:bodyPr/>
          <a:lstStyle>
            <a:lvl1pPr>
              <a:defRPr/>
            </a:lvl1pPr>
          </a:lstStyle>
          <a:p>
            <a:fld id="{63973CC1-C61A-44B0-9B7E-233C58112BC7}" type="datetimeFigureOut">
              <a:rPr lang="en-US"/>
              <a:pPr/>
              <a:t>2/28/2022</a:t>
            </a:fld>
            <a:endParaRPr lang="en-US"/>
          </a:p>
        </p:txBody>
      </p:sp>
      <p:sp>
        <p:nvSpPr>
          <p:cNvPr id="9" name="Footer Placeholder 4"/>
          <p:cNvSpPr>
            <a:spLocks noGrp="1"/>
          </p:cNvSpPr>
          <p:nvPr>
            <p:ph type="ftr" sz="quarter" idx="11"/>
          </p:nvPr>
        </p:nvSpPr>
        <p:spPr/>
        <p:txBody>
          <a:bodyPr/>
          <a:lstStyle>
            <a:lvl1pPr>
              <a:defRPr/>
            </a:lvl1pPr>
          </a:lstStyle>
          <a:p>
            <a:endParaRPr lang="en-US"/>
          </a:p>
        </p:txBody>
      </p:sp>
      <p:sp>
        <p:nvSpPr>
          <p:cNvPr id="10" name="Slide Number Placeholder 5"/>
          <p:cNvSpPr>
            <a:spLocks noGrp="1"/>
          </p:cNvSpPr>
          <p:nvPr>
            <p:ph type="sldNum" sz="quarter" idx="12"/>
          </p:nvPr>
        </p:nvSpPr>
        <p:spPr/>
        <p:txBody>
          <a:bodyPr/>
          <a:lstStyle>
            <a:lvl1pPr>
              <a:defRPr/>
            </a:lvl1pPr>
          </a:lstStyle>
          <a:p>
            <a:fld id="{361EF01F-4D99-4903-B41F-FC9CC1779E1B}" type="slidenum">
              <a:rPr lang="en-US" altLang="vi-VN"/>
              <a:pPr/>
              <a:t>‹#›</a:t>
            </a:fld>
            <a:endParaRPr lang="en-US" altLang="vi-VN"/>
          </a:p>
        </p:txBody>
      </p:sp>
    </p:spTree>
    <p:extLst>
      <p:ext uri="{BB962C8B-B14F-4D97-AF65-F5344CB8AC3E}">
        <p14:creationId xmlns:p14="http://schemas.microsoft.com/office/powerpoint/2010/main" val="29568379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06946" y="268859"/>
            <a:ext cx="7348379" cy="1120246"/>
          </a:xfrm>
        </p:spPr>
        <p:txBody>
          <a:bodyPr/>
          <a:lstStyle/>
          <a:p>
            <a:r>
              <a:rPr lang="en-US"/>
              <a:t>Click to edit Master title style</a:t>
            </a:r>
          </a:p>
        </p:txBody>
      </p:sp>
      <p:sp>
        <p:nvSpPr>
          <p:cNvPr id="3" name="Content Placeholder 2"/>
          <p:cNvSpPr>
            <a:spLocks noGrp="1"/>
          </p:cNvSpPr>
          <p:nvPr>
            <p:ph sz="half" idx="1"/>
          </p:nvPr>
        </p:nvSpPr>
        <p:spPr>
          <a:xfrm>
            <a:off x="1406946" y="1493661"/>
            <a:ext cx="3584575" cy="4570603"/>
          </a:xfrm>
        </p:spPr>
        <p:txBody>
          <a:bodyPr/>
          <a:lstStyle>
            <a:lvl1pPr>
              <a:defRPr sz="2744"/>
            </a:lvl1pPr>
            <a:lvl2pPr>
              <a:defRPr sz="2352"/>
            </a:lvl2pPr>
            <a:lvl3pPr>
              <a:defRPr sz="1960"/>
            </a:lvl3pPr>
            <a:lvl4pPr>
              <a:defRPr sz="1764"/>
            </a:lvl4pPr>
            <a:lvl5pPr>
              <a:defRPr sz="1764"/>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70750" y="1493661"/>
            <a:ext cx="3584575" cy="4570603"/>
          </a:xfrm>
        </p:spPr>
        <p:txBody>
          <a:bodyPr/>
          <a:lstStyle>
            <a:lvl1pPr>
              <a:defRPr sz="2744"/>
            </a:lvl1pPr>
            <a:lvl2pPr>
              <a:defRPr sz="2352"/>
            </a:lvl2pPr>
            <a:lvl3pPr>
              <a:defRPr sz="1960"/>
            </a:lvl3pPr>
            <a:lvl4pPr>
              <a:defRPr sz="1764"/>
            </a:lvl4pPr>
            <a:lvl5pPr>
              <a:defRPr sz="1764"/>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23"/>
          <p:cNvSpPr>
            <a:spLocks noGrp="1"/>
          </p:cNvSpPr>
          <p:nvPr>
            <p:ph type="dt" sz="half" idx="10"/>
          </p:nvPr>
        </p:nvSpPr>
        <p:spPr/>
        <p:txBody>
          <a:bodyPr/>
          <a:lstStyle>
            <a:lvl1pPr>
              <a:defRPr/>
            </a:lvl1pPr>
          </a:lstStyle>
          <a:p>
            <a:fld id="{BB8C0289-7D72-43C3-9E77-E46630B9D83F}" type="datetimeFigureOut">
              <a:rPr lang="en-US"/>
              <a:pPr/>
              <a:t>2/28/2022</a:t>
            </a:fld>
            <a:endParaRPr lang="en-US"/>
          </a:p>
        </p:txBody>
      </p:sp>
      <p:sp>
        <p:nvSpPr>
          <p:cNvPr id="6" name="Footer Placeholder 9"/>
          <p:cNvSpPr>
            <a:spLocks noGrp="1"/>
          </p:cNvSpPr>
          <p:nvPr>
            <p:ph type="ftr" sz="quarter" idx="11"/>
          </p:nvPr>
        </p:nvSpPr>
        <p:spPr/>
        <p:txBody>
          <a:bodyPr/>
          <a:lstStyle>
            <a:lvl1pPr>
              <a:defRPr/>
            </a:lvl1pPr>
          </a:lstStyle>
          <a:p>
            <a:endParaRPr lang="en-US"/>
          </a:p>
        </p:txBody>
      </p:sp>
      <p:sp>
        <p:nvSpPr>
          <p:cNvPr id="7" name="Slide Number Placeholder 21"/>
          <p:cNvSpPr>
            <a:spLocks noGrp="1"/>
          </p:cNvSpPr>
          <p:nvPr>
            <p:ph type="sldNum" sz="quarter" idx="12"/>
          </p:nvPr>
        </p:nvSpPr>
        <p:spPr/>
        <p:txBody>
          <a:bodyPr/>
          <a:lstStyle>
            <a:lvl1pPr>
              <a:defRPr/>
            </a:lvl1pPr>
          </a:lstStyle>
          <a:p>
            <a:fld id="{3CC267DD-61E3-4495-9A71-8CC2D5E082AD}" type="slidenum">
              <a:rPr lang="en-US" altLang="vi-VN"/>
              <a:pPr/>
              <a:t>‹#›</a:t>
            </a:fld>
            <a:endParaRPr lang="en-US" altLang="vi-VN"/>
          </a:p>
        </p:txBody>
      </p:sp>
    </p:spTree>
    <p:extLst>
      <p:ext uri="{BB962C8B-B14F-4D97-AF65-F5344CB8AC3E}">
        <p14:creationId xmlns:p14="http://schemas.microsoft.com/office/powerpoint/2010/main" val="16804063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48072" y="5057607"/>
            <a:ext cx="8065294" cy="1120246"/>
          </a:xfrm>
        </p:spPr>
        <p:txBody>
          <a:bodyPr/>
          <a:lstStyle>
            <a:lvl1pPr algn="ctr">
              <a:defRPr sz="4410" b="1" cap="none" baseline="0"/>
            </a:lvl1pPr>
            <a:extLst/>
          </a:lstStyle>
          <a:p>
            <a:r>
              <a:rPr lang="en-US"/>
              <a:t>Click to edit Master title style</a:t>
            </a:r>
          </a:p>
        </p:txBody>
      </p:sp>
      <p:sp>
        <p:nvSpPr>
          <p:cNvPr id="3" name="Text Placeholder 2"/>
          <p:cNvSpPr>
            <a:spLocks noGrp="1"/>
          </p:cNvSpPr>
          <p:nvPr>
            <p:ph type="body" idx="1"/>
          </p:nvPr>
        </p:nvSpPr>
        <p:spPr>
          <a:xfrm>
            <a:off x="448072" y="321743"/>
            <a:ext cx="3943033" cy="627338"/>
          </a:xfrm>
          <a:solidFill>
            <a:schemeClr val="bg1"/>
          </a:solidFill>
          <a:ln w="10795">
            <a:solidFill>
              <a:schemeClr val="bg1"/>
            </a:solidFill>
            <a:miter lim="800000"/>
          </a:ln>
        </p:spPr>
        <p:txBody>
          <a:bodyPr anchor="ctr"/>
          <a:lstStyle>
            <a:lvl1pPr marL="62728" indent="0" algn="l">
              <a:lnSpc>
                <a:spcPct val="100000"/>
              </a:lnSpc>
              <a:spcBef>
                <a:spcPts val="98"/>
              </a:spcBef>
              <a:buNone/>
              <a:defRPr sz="1862" b="0">
                <a:solidFill>
                  <a:schemeClr val="tx1"/>
                </a:solidFill>
              </a:defRPr>
            </a:lvl1pPr>
            <a:lvl2pPr>
              <a:buNone/>
              <a:defRPr sz="1960" b="1"/>
            </a:lvl2pPr>
            <a:lvl3pPr>
              <a:buNone/>
              <a:defRPr sz="1764" b="1"/>
            </a:lvl3pPr>
            <a:lvl4pPr>
              <a:buNone/>
              <a:defRPr sz="1568" b="1"/>
            </a:lvl4pPr>
            <a:lvl5pPr>
              <a:buNone/>
              <a:defRPr sz="1568" b="1"/>
            </a:lvl5pPr>
            <a:extLst/>
          </a:lstStyle>
          <a:p>
            <a:pPr lvl="0"/>
            <a:r>
              <a:rPr lang="en-US"/>
              <a:t>Click to edit Master text styles</a:t>
            </a:r>
          </a:p>
        </p:txBody>
      </p:sp>
      <p:sp>
        <p:nvSpPr>
          <p:cNvPr id="4" name="Text Placeholder 3"/>
          <p:cNvSpPr>
            <a:spLocks noGrp="1"/>
          </p:cNvSpPr>
          <p:nvPr>
            <p:ph type="body" sz="half" idx="3"/>
          </p:nvPr>
        </p:nvSpPr>
        <p:spPr>
          <a:xfrm>
            <a:off x="4570333" y="321743"/>
            <a:ext cx="3943033" cy="627338"/>
          </a:xfrm>
          <a:solidFill>
            <a:schemeClr val="bg1"/>
          </a:solidFill>
          <a:ln w="10795">
            <a:solidFill>
              <a:schemeClr val="bg1"/>
            </a:solidFill>
            <a:miter lim="800000"/>
          </a:ln>
        </p:spPr>
        <p:txBody>
          <a:bodyPr anchor="ctr"/>
          <a:lstStyle>
            <a:lvl1pPr marL="62728" indent="0" algn="l">
              <a:lnSpc>
                <a:spcPct val="100000"/>
              </a:lnSpc>
              <a:spcBef>
                <a:spcPts val="98"/>
              </a:spcBef>
              <a:buNone/>
              <a:defRPr sz="1862" b="0">
                <a:solidFill>
                  <a:schemeClr val="tx1"/>
                </a:solidFill>
              </a:defRPr>
            </a:lvl1pPr>
            <a:lvl2pPr>
              <a:buNone/>
              <a:defRPr sz="1960" b="1"/>
            </a:lvl2pPr>
            <a:lvl3pPr>
              <a:buNone/>
              <a:defRPr sz="1764" b="1"/>
            </a:lvl3pPr>
            <a:lvl4pPr>
              <a:buNone/>
              <a:defRPr sz="1568" b="1"/>
            </a:lvl4pPr>
            <a:lvl5pPr>
              <a:buNone/>
              <a:defRPr sz="1568" b="1"/>
            </a:lvl5pPr>
            <a:extLst/>
          </a:lstStyle>
          <a:p>
            <a:pPr lvl="0"/>
            <a:r>
              <a:rPr lang="en-US"/>
              <a:t>Click to edit Master text styles</a:t>
            </a:r>
          </a:p>
        </p:txBody>
      </p:sp>
      <p:sp>
        <p:nvSpPr>
          <p:cNvPr id="5" name="Content Placeholder 4"/>
          <p:cNvSpPr>
            <a:spLocks noGrp="1"/>
          </p:cNvSpPr>
          <p:nvPr>
            <p:ph sz="quarter" idx="2"/>
          </p:nvPr>
        </p:nvSpPr>
        <p:spPr>
          <a:xfrm>
            <a:off x="448072" y="950039"/>
            <a:ext cx="3943033" cy="4032885"/>
          </a:xfrm>
          <a:ln w="10795">
            <a:solidFill>
              <a:schemeClr val="bg1"/>
            </a:solidFill>
            <a:prstDash val="dash"/>
            <a:miter lim="800000"/>
          </a:ln>
        </p:spPr>
        <p:txBody>
          <a:bodyPr/>
          <a:lstStyle>
            <a:lvl1pPr marL="385328" indent="-268834">
              <a:lnSpc>
                <a:spcPct val="100000"/>
              </a:lnSpc>
              <a:spcBef>
                <a:spcPts val="686"/>
              </a:spcBef>
              <a:defRPr sz="2352"/>
            </a:lvl1pPr>
            <a:lvl2pPr>
              <a:lnSpc>
                <a:spcPct val="100000"/>
              </a:lnSpc>
              <a:spcBef>
                <a:spcPts val="686"/>
              </a:spcBef>
              <a:defRPr sz="1960"/>
            </a:lvl2pPr>
            <a:lvl3pPr>
              <a:lnSpc>
                <a:spcPct val="100000"/>
              </a:lnSpc>
              <a:spcBef>
                <a:spcPts val="686"/>
              </a:spcBef>
              <a:defRPr sz="1764"/>
            </a:lvl3pPr>
            <a:lvl4pPr>
              <a:lnSpc>
                <a:spcPct val="100000"/>
              </a:lnSpc>
              <a:spcBef>
                <a:spcPts val="686"/>
              </a:spcBef>
              <a:defRPr sz="1568"/>
            </a:lvl4pPr>
            <a:lvl5pPr>
              <a:lnSpc>
                <a:spcPct val="100000"/>
              </a:lnSpc>
              <a:spcBef>
                <a:spcPts val="686"/>
              </a:spcBef>
              <a:defRPr sz="1568"/>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570333" y="950039"/>
            <a:ext cx="3943033" cy="4032885"/>
          </a:xfrm>
          <a:ln w="10795">
            <a:solidFill>
              <a:schemeClr val="bg1"/>
            </a:solidFill>
            <a:prstDash val="dash"/>
            <a:miter lim="800000"/>
          </a:ln>
        </p:spPr>
        <p:txBody>
          <a:bodyPr/>
          <a:lstStyle>
            <a:lvl1pPr marL="385328" indent="-268834">
              <a:lnSpc>
                <a:spcPct val="100000"/>
              </a:lnSpc>
              <a:spcBef>
                <a:spcPts val="686"/>
              </a:spcBef>
              <a:defRPr sz="2352"/>
            </a:lvl1pPr>
            <a:lvl2pPr>
              <a:lnSpc>
                <a:spcPct val="100000"/>
              </a:lnSpc>
              <a:spcBef>
                <a:spcPts val="686"/>
              </a:spcBef>
              <a:defRPr sz="1960"/>
            </a:lvl2pPr>
            <a:lvl3pPr>
              <a:lnSpc>
                <a:spcPct val="100000"/>
              </a:lnSpc>
              <a:spcBef>
                <a:spcPts val="686"/>
              </a:spcBef>
              <a:defRPr sz="1764"/>
            </a:lvl3pPr>
            <a:lvl4pPr>
              <a:lnSpc>
                <a:spcPct val="100000"/>
              </a:lnSpc>
              <a:spcBef>
                <a:spcPts val="686"/>
              </a:spcBef>
              <a:defRPr sz="1568"/>
            </a:lvl4pPr>
            <a:lvl5pPr>
              <a:lnSpc>
                <a:spcPct val="100000"/>
              </a:lnSpc>
              <a:spcBef>
                <a:spcPts val="686"/>
              </a:spcBef>
              <a:defRPr sz="1568"/>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23"/>
          <p:cNvSpPr>
            <a:spLocks noGrp="1"/>
          </p:cNvSpPr>
          <p:nvPr>
            <p:ph type="dt" sz="half" idx="10"/>
          </p:nvPr>
        </p:nvSpPr>
        <p:spPr/>
        <p:txBody>
          <a:bodyPr/>
          <a:lstStyle>
            <a:lvl1pPr>
              <a:defRPr/>
            </a:lvl1pPr>
          </a:lstStyle>
          <a:p>
            <a:fld id="{04A9691B-32F9-4460-93EC-ED47273D9CC6}" type="datetimeFigureOut">
              <a:rPr lang="en-US"/>
              <a:pPr/>
              <a:t>2/28/2022</a:t>
            </a:fld>
            <a:endParaRPr lang="en-US"/>
          </a:p>
        </p:txBody>
      </p:sp>
      <p:sp>
        <p:nvSpPr>
          <p:cNvPr id="8" name="Footer Placeholder 9"/>
          <p:cNvSpPr>
            <a:spLocks noGrp="1"/>
          </p:cNvSpPr>
          <p:nvPr>
            <p:ph type="ftr" sz="quarter" idx="11"/>
          </p:nvPr>
        </p:nvSpPr>
        <p:spPr/>
        <p:txBody>
          <a:bodyPr/>
          <a:lstStyle>
            <a:lvl1pPr>
              <a:defRPr/>
            </a:lvl1pPr>
          </a:lstStyle>
          <a:p>
            <a:endParaRPr lang="en-US"/>
          </a:p>
        </p:txBody>
      </p:sp>
      <p:sp>
        <p:nvSpPr>
          <p:cNvPr id="9" name="Slide Number Placeholder 21"/>
          <p:cNvSpPr>
            <a:spLocks noGrp="1"/>
          </p:cNvSpPr>
          <p:nvPr>
            <p:ph type="sldNum" sz="quarter" idx="12"/>
          </p:nvPr>
        </p:nvSpPr>
        <p:spPr/>
        <p:txBody>
          <a:bodyPr/>
          <a:lstStyle>
            <a:lvl1pPr>
              <a:defRPr/>
            </a:lvl1pPr>
          </a:lstStyle>
          <a:p>
            <a:fld id="{4445DABB-D86A-4C5A-83ED-26B02C0B2A66}" type="slidenum">
              <a:rPr lang="en-US" altLang="vi-VN"/>
              <a:pPr/>
              <a:t>‹#›</a:t>
            </a:fld>
            <a:endParaRPr lang="en-US" altLang="vi-VN"/>
          </a:p>
        </p:txBody>
      </p:sp>
    </p:spTree>
    <p:extLst>
      <p:ext uri="{BB962C8B-B14F-4D97-AF65-F5344CB8AC3E}">
        <p14:creationId xmlns:p14="http://schemas.microsoft.com/office/powerpoint/2010/main" val="12393545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80"/>
          <p:cNvSpPr>
            <a:spLocks noGrp="1" noChangeArrowheads="1"/>
          </p:cNvSpPr>
          <p:nvPr>
            <p:ph type="sldNum" sz="quarter" idx="10"/>
          </p:nvPr>
        </p:nvSpPr>
        <p:spPr>
          <a:ln/>
        </p:spPr>
        <p:txBody>
          <a:bodyPr/>
          <a:lstStyle>
            <a:lvl1pPr>
              <a:defRPr/>
            </a:lvl1pPr>
          </a:lstStyle>
          <a:p>
            <a:pPr>
              <a:defRPr/>
            </a:pPr>
            <a:fld id="{542191DB-6760-4DFC-ABC4-A398C55ED0BF}" type="slidenum">
              <a:rPr lang="en-US" altLang="en-US"/>
              <a:pPr>
                <a:defRPr/>
              </a:pPr>
              <a:t>‹#›</a:t>
            </a:fld>
            <a:r>
              <a:rPr lang="en-US" altLang="en-US"/>
              <a:t> </a:t>
            </a:r>
          </a:p>
        </p:txBody>
      </p:sp>
    </p:spTree>
    <p:extLst>
      <p:ext uri="{BB962C8B-B14F-4D97-AF65-F5344CB8AC3E}">
        <p14:creationId xmlns:p14="http://schemas.microsoft.com/office/powerpoint/2010/main" val="20544484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06946" y="268859"/>
            <a:ext cx="7348379" cy="1120246"/>
          </a:xfrm>
        </p:spPr>
        <p:txBody>
          <a:bodyPr/>
          <a:lstStyle/>
          <a:p>
            <a:r>
              <a:rPr lang="en-US"/>
              <a:t>Click to edit Master title style</a:t>
            </a:r>
          </a:p>
        </p:txBody>
      </p:sp>
      <p:sp>
        <p:nvSpPr>
          <p:cNvPr id="3" name="Date Placeholder 23"/>
          <p:cNvSpPr>
            <a:spLocks noGrp="1"/>
          </p:cNvSpPr>
          <p:nvPr>
            <p:ph type="dt" sz="half" idx="10"/>
          </p:nvPr>
        </p:nvSpPr>
        <p:spPr/>
        <p:txBody>
          <a:bodyPr/>
          <a:lstStyle>
            <a:lvl1pPr>
              <a:defRPr/>
            </a:lvl1pPr>
          </a:lstStyle>
          <a:p>
            <a:fld id="{C6AA432A-63A4-4BB5-95AB-E7E7C5118A88}" type="datetimeFigureOut">
              <a:rPr lang="en-US"/>
              <a:pPr/>
              <a:t>2/28/2022</a:t>
            </a:fld>
            <a:endParaRPr lang="en-US"/>
          </a:p>
        </p:txBody>
      </p:sp>
      <p:sp>
        <p:nvSpPr>
          <p:cNvPr id="4" name="Footer Placeholder 9"/>
          <p:cNvSpPr>
            <a:spLocks noGrp="1"/>
          </p:cNvSpPr>
          <p:nvPr>
            <p:ph type="ftr" sz="quarter" idx="11"/>
          </p:nvPr>
        </p:nvSpPr>
        <p:spPr/>
        <p:txBody>
          <a:bodyPr/>
          <a:lstStyle>
            <a:lvl1pPr>
              <a:defRPr/>
            </a:lvl1pPr>
          </a:lstStyle>
          <a:p>
            <a:endParaRPr lang="en-US"/>
          </a:p>
        </p:txBody>
      </p:sp>
      <p:sp>
        <p:nvSpPr>
          <p:cNvPr id="5" name="Slide Number Placeholder 21"/>
          <p:cNvSpPr>
            <a:spLocks noGrp="1"/>
          </p:cNvSpPr>
          <p:nvPr>
            <p:ph type="sldNum" sz="quarter" idx="12"/>
          </p:nvPr>
        </p:nvSpPr>
        <p:spPr/>
        <p:txBody>
          <a:bodyPr/>
          <a:lstStyle>
            <a:lvl1pPr>
              <a:defRPr/>
            </a:lvl1pPr>
          </a:lstStyle>
          <a:p>
            <a:fld id="{33A77ED3-C6B3-4816-AB66-2191ABF72DAD}" type="slidenum">
              <a:rPr lang="en-US" altLang="vi-VN"/>
              <a:pPr/>
              <a:t>‹#›</a:t>
            </a:fld>
            <a:endParaRPr lang="en-US" altLang="vi-VN"/>
          </a:p>
        </p:txBody>
      </p:sp>
    </p:spTree>
    <p:extLst>
      <p:ext uri="{BB962C8B-B14F-4D97-AF65-F5344CB8AC3E}">
        <p14:creationId xmlns:p14="http://schemas.microsoft.com/office/powerpoint/2010/main" val="34601410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p:cNvSpPr/>
          <p:nvPr/>
        </p:nvSpPr>
        <p:spPr>
          <a:xfrm>
            <a:off x="0" y="0"/>
            <a:ext cx="8961438" cy="6721475"/>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3" name="Date Placeholder 1"/>
          <p:cNvSpPr>
            <a:spLocks noGrp="1"/>
          </p:cNvSpPr>
          <p:nvPr>
            <p:ph type="dt" sz="half" idx="10"/>
          </p:nvPr>
        </p:nvSpPr>
        <p:spPr/>
        <p:txBody>
          <a:bodyPr/>
          <a:lstStyle>
            <a:lvl1pPr>
              <a:defRPr/>
            </a:lvl1pPr>
          </a:lstStyle>
          <a:p>
            <a:fld id="{E2B0806F-EEA7-47C3-96A3-5E6AD66472B8}" type="datetimeFigureOut">
              <a:rPr lang="en-US"/>
              <a:pPr/>
              <a:t>2/28/2022</a:t>
            </a:fld>
            <a:endParaRPr lang="en-US"/>
          </a:p>
        </p:txBody>
      </p:sp>
      <p:sp>
        <p:nvSpPr>
          <p:cNvPr id="4" name="Footer Placeholder 2"/>
          <p:cNvSpPr>
            <a:spLocks noGrp="1"/>
          </p:cNvSpPr>
          <p:nvPr>
            <p:ph type="ftr" sz="quarter" idx="11"/>
          </p:nvPr>
        </p:nvSpPr>
        <p:spPr/>
        <p:txBody>
          <a:bodyPr/>
          <a:lstStyle>
            <a:lvl1pPr>
              <a:defRPr/>
            </a:lvl1pPr>
          </a:lstStyle>
          <a:p>
            <a:endParaRPr lang="en-US"/>
          </a:p>
        </p:txBody>
      </p:sp>
      <p:sp>
        <p:nvSpPr>
          <p:cNvPr id="5" name="Slide Number Placeholder 3"/>
          <p:cNvSpPr>
            <a:spLocks noGrp="1"/>
          </p:cNvSpPr>
          <p:nvPr>
            <p:ph type="sldNum" sz="quarter" idx="12"/>
          </p:nvPr>
        </p:nvSpPr>
        <p:spPr/>
        <p:txBody>
          <a:bodyPr/>
          <a:lstStyle>
            <a:lvl1pPr>
              <a:defRPr/>
            </a:lvl1pPr>
          </a:lstStyle>
          <a:p>
            <a:fld id="{66FA5350-E393-42FE-8514-6AB7506B483C}" type="slidenum">
              <a:rPr lang="en-US" altLang="vi-VN"/>
              <a:pPr/>
              <a:t>‹#›</a:t>
            </a:fld>
            <a:endParaRPr lang="en-US" altLang="vi-VN"/>
          </a:p>
        </p:txBody>
      </p:sp>
    </p:spTree>
    <p:extLst>
      <p:ext uri="{BB962C8B-B14F-4D97-AF65-F5344CB8AC3E}">
        <p14:creationId xmlns:p14="http://schemas.microsoft.com/office/powerpoint/2010/main" val="16752586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8072" y="212462"/>
            <a:ext cx="3733933" cy="1138917"/>
          </a:xfrm>
          <a:ln>
            <a:noFill/>
          </a:ln>
        </p:spPr>
        <p:txBody>
          <a:bodyPr anchor="b"/>
          <a:lstStyle>
            <a:lvl1pPr algn="l">
              <a:lnSpc>
                <a:spcPts val="1960"/>
              </a:lnSpc>
              <a:buNone/>
              <a:defRPr sz="2156" b="1" cap="all" baseline="0"/>
            </a:lvl1pPr>
            <a:extLst/>
          </a:lstStyle>
          <a:p>
            <a:r>
              <a:rPr lang="en-US"/>
              <a:t>Click to edit Master title style</a:t>
            </a:r>
          </a:p>
        </p:txBody>
      </p:sp>
      <p:sp>
        <p:nvSpPr>
          <p:cNvPr id="3" name="Text Placeholder 2"/>
          <p:cNvSpPr>
            <a:spLocks noGrp="1"/>
          </p:cNvSpPr>
          <p:nvPr>
            <p:ph type="body" idx="2"/>
          </p:nvPr>
        </p:nvSpPr>
        <p:spPr>
          <a:xfrm>
            <a:off x="448072" y="1378957"/>
            <a:ext cx="3733933" cy="684595"/>
          </a:xfrm>
        </p:spPr>
        <p:txBody>
          <a:bodyPr/>
          <a:lstStyle>
            <a:lvl1pPr marL="44806" indent="0">
              <a:lnSpc>
                <a:spcPct val="100000"/>
              </a:lnSpc>
              <a:spcBef>
                <a:spcPts val="0"/>
              </a:spcBef>
              <a:buNone/>
              <a:defRPr sz="1372"/>
            </a:lvl1pPr>
            <a:lvl2pPr>
              <a:buNone/>
              <a:defRPr sz="1176"/>
            </a:lvl2pPr>
            <a:lvl3pPr>
              <a:buNone/>
              <a:defRPr sz="980"/>
            </a:lvl3pPr>
            <a:lvl4pPr>
              <a:buNone/>
              <a:defRPr sz="882"/>
            </a:lvl4pPr>
            <a:lvl5pPr>
              <a:buNone/>
              <a:defRPr sz="882"/>
            </a:lvl5pPr>
            <a:extLst/>
          </a:lstStyle>
          <a:p>
            <a:pPr lvl="0"/>
            <a:r>
              <a:rPr lang="en-US"/>
              <a:t>Click to edit Master text styles</a:t>
            </a:r>
          </a:p>
        </p:txBody>
      </p:sp>
      <p:sp>
        <p:nvSpPr>
          <p:cNvPr id="4" name="Content Placeholder 3"/>
          <p:cNvSpPr>
            <a:spLocks noGrp="1"/>
          </p:cNvSpPr>
          <p:nvPr>
            <p:ph sz="half" idx="1"/>
          </p:nvPr>
        </p:nvSpPr>
        <p:spPr>
          <a:xfrm>
            <a:off x="448072" y="2091127"/>
            <a:ext cx="7990616" cy="3913081"/>
          </a:xfrm>
        </p:spPr>
        <p:txBody>
          <a:bodyPr/>
          <a:lstStyle>
            <a:lvl1pPr>
              <a:defRPr sz="3136"/>
            </a:lvl1pPr>
            <a:lvl2pPr>
              <a:defRPr sz="2744"/>
            </a:lvl2pPr>
            <a:lvl3pPr>
              <a:defRPr sz="2352"/>
            </a:lvl3pPr>
            <a:lvl4pPr>
              <a:defRPr sz="1960"/>
            </a:lvl4pPr>
            <a:lvl5pPr>
              <a:defRPr sz="196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23"/>
          <p:cNvSpPr>
            <a:spLocks noGrp="1"/>
          </p:cNvSpPr>
          <p:nvPr>
            <p:ph type="dt" sz="half" idx="10"/>
          </p:nvPr>
        </p:nvSpPr>
        <p:spPr/>
        <p:txBody>
          <a:bodyPr/>
          <a:lstStyle>
            <a:lvl1pPr>
              <a:defRPr/>
            </a:lvl1pPr>
          </a:lstStyle>
          <a:p>
            <a:fld id="{F6E25AAE-77E3-4AB5-A3F6-2CC129917854}" type="datetimeFigureOut">
              <a:rPr lang="en-US"/>
              <a:pPr/>
              <a:t>2/28/2022</a:t>
            </a:fld>
            <a:endParaRPr lang="en-US"/>
          </a:p>
        </p:txBody>
      </p:sp>
      <p:sp>
        <p:nvSpPr>
          <p:cNvPr id="6" name="Footer Placeholder 9"/>
          <p:cNvSpPr>
            <a:spLocks noGrp="1"/>
          </p:cNvSpPr>
          <p:nvPr>
            <p:ph type="ftr" sz="quarter" idx="11"/>
          </p:nvPr>
        </p:nvSpPr>
        <p:spPr/>
        <p:txBody>
          <a:bodyPr/>
          <a:lstStyle>
            <a:lvl1pPr>
              <a:defRPr/>
            </a:lvl1pPr>
          </a:lstStyle>
          <a:p>
            <a:endParaRPr lang="en-US"/>
          </a:p>
        </p:txBody>
      </p:sp>
      <p:sp>
        <p:nvSpPr>
          <p:cNvPr id="7" name="Slide Number Placeholder 21"/>
          <p:cNvSpPr>
            <a:spLocks noGrp="1"/>
          </p:cNvSpPr>
          <p:nvPr>
            <p:ph type="sldNum" sz="quarter" idx="12"/>
          </p:nvPr>
        </p:nvSpPr>
        <p:spPr/>
        <p:txBody>
          <a:bodyPr/>
          <a:lstStyle>
            <a:lvl1pPr>
              <a:defRPr/>
            </a:lvl1pPr>
          </a:lstStyle>
          <a:p>
            <a:fld id="{186EE562-47F4-464F-A983-17E4B93C7F6B}" type="slidenum">
              <a:rPr lang="en-US" altLang="vi-VN"/>
              <a:pPr/>
              <a:t>‹#›</a:t>
            </a:fld>
            <a:endParaRPr lang="en-US" altLang="vi-VN"/>
          </a:p>
        </p:txBody>
      </p:sp>
    </p:spTree>
    <p:extLst>
      <p:ext uri="{BB962C8B-B14F-4D97-AF65-F5344CB8AC3E}">
        <p14:creationId xmlns:p14="http://schemas.microsoft.com/office/powerpoint/2010/main" val="33133632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a:off x="746787" y="1045563"/>
            <a:ext cx="4480719" cy="4480983"/>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89614" tIns="268843">
            <a:normAutofit/>
          </a:bodyPr>
          <a:lstStyle>
            <a:lvl1pPr indent="-276225">
              <a:defRPr sz="1600">
                <a:solidFill>
                  <a:schemeClr val="tx1"/>
                </a:solidFill>
                <a:latin typeface="Arial" panose="020B0604020202020204" pitchFamily="34" charset="0"/>
                <a:cs typeface="Arial" panose="020B0604020202020204" pitchFamily="34" charset="0"/>
              </a:defRPr>
            </a:lvl1pPr>
            <a:lvl2pPr>
              <a:defRPr sz="1600">
                <a:solidFill>
                  <a:schemeClr val="tx1"/>
                </a:solidFill>
                <a:latin typeface="Arial" panose="020B0604020202020204" pitchFamily="34" charset="0"/>
                <a:cs typeface="Arial" panose="020B0604020202020204" pitchFamily="34" charset="0"/>
              </a:defRPr>
            </a:lvl2pPr>
            <a:lvl3pPr>
              <a:defRPr sz="1600">
                <a:solidFill>
                  <a:schemeClr val="tx1"/>
                </a:solidFill>
                <a:latin typeface="Arial" panose="020B0604020202020204" pitchFamily="34" charset="0"/>
                <a:cs typeface="Arial" panose="020B0604020202020204" pitchFamily="34" charset="0"/>
              </a:defRPr>
            </a:lvl3pPr>
            <a:lvl4pPr>
              <a:defRPr sz="1600">
                <a:solidFill>
                  <a:schemeClr val="tx1"/>
                </a:solidFill>
                <a:latin typeface="Arial" panose="020B0604020202020204" pitchFamily="34" charset="0"/>
                <a:cs typeface="Arial" panose="020B0604020202020204" pitchFamily="34" charset="0"/>
              </a:defRPr>
            </a:lvl4pPr>
            <a:lvl5pPr>
              <a:defRPr sz="1600">
                <a:solidFill>
                  <a:schemeClr val="tx1"/>
                </a:solidFill>
                <a:latin typeface="Arial" panose="020B0604020202020204" pitchFamily="34" charset="0"/>
                <a:cs typeface="Arial" panose="020B0604020202020204" pitchFamily="34" charset="0"/>
              </a:defRPr>
            </a:lvl5pPr>
            <a:lvl6pPr marL="2284413" indent="1588"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741613" indent="1588"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198813" indent="1588"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656013" indent="1588"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eaLnBrk="1" hangingPunct="1">
              <a:lnSpc>
                <a:spcPts val="2938"/>
              </a:lnSpc>
              <a:spcBef>
                <a:spcPts val="588"/>
              </a:spcBef>
              <a:buClr>
                <a:schemeClr val="accent1"/>
              </a:buClr>
              <a:buSzPct val="80000"/>
              <a:buFont typeface="Wingdings 2" panose="05020102010507070707" pitchFamily="18" charset="2"/>
              <a:buNone/>
            </a:pPr>
            <a:endParaRPr lang="en-US" sz="3100">
              <a:latin typeface="Gill Sans MT" panose="020B0502020104020203" pitchFamily="34" charset="0"/>
            </a:endParaRPr>
          </a:p>
        </p:txBody>
      </p:sp>
      <p:sp>
        <p:nvSpPr>
          <p:cNvPr id="6" name="Flowchart: Process 5"/>
          <p:cNvSpPr/>
          <p:nvPr/>
        </p:nvSpPr>
        <p:spPr>
          <a:xfrm rot="19468671">
            <a:off x="388938" y="935038"/>
            <a:ext cx="671512" cy="200025"/>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7" name="Flowchart: Process 6"/>
          <p:cNvSpPr/>
          <p:nvPr/>
        </p:nvSpPr>
        <p:spPr>
          <a:xfrm rot="2103354" flipH="1">
            <a:off x="4903788" y="917575"/>
            <a:ext cx="636587" cy="200025"/>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2" name="Title 1"/>
          <p:cNvSpPr>
            <a:spLocks noGrp="1"/>
          </p:cNvSpPr>
          <p:nvPr>
            <p:ph type="title"/>
          </p:nvPr>
        </p:nvSpPr>
        <p:spPr>
          <a:xfrm>
            <a:off x="5769363" y="1045563"/>
            <a:ext cx="2688431" cy="1941759"/>
          </a:xfrm>
        </p:spPr>
        <p:txBody>
          <a:bodyPr anchor="b">
            <a:noAutofit/>
          </a:bodyPr>
          <a:lstStyle>
            <a:lvl1pPr algn="l">
              <a:buNone/>
              <a:defRPr sz="2058" b="1">
                <a:effectLst/>
              </a:defRPr>
            </a:lvl1pPr>
            <a:extLst/>
          </a:lstStyle>
          <a:p>
            <a:r>
              <a:rPr lang="en-US"/>
              <a:t>Click to edit Master title style</a:t>
            </a:r>
          </a:p>
        </p:txBody>
      </p:sp>
      <p:sp>
        <p:nvSpPr>
          <p:cNvPr id="3" name="Picture Placeholder 2"/>
          <p:cNvSpPr>
            <a:spLocks noGrp="1"/>
          </p:cNvSpPr>
          <p:nvPr>
            <p:ph type="pic" idx="1"/>
          </p:nvPr>
        </p:nvSpPr>
        <p:spPr>
          <a:xfrm>
            <a:off x="821465" y="1120250"/>
            <a:ext cx="4331362" cy="3444565"/>
          </a:xfrm>
          <a:prstGeom prst="roundRect">
            <a:avLst>
              <a:gd name="adj" fmla="val 783"/>
            </a:avLst>
          </a:prstGeom>
          <a:solidFill>
            <a:schemeClr val="bg2"/>
          </a:solidFill>
          <a:ln w="127000">
            <a:noFill/>
            <a:miter lim="800000"/>
          </a:ln>
          <a:effectLst/>
        </p:spPr>
        <p:txBody>
          <a:bodyPr tIns="274320">
            <a:normAutofit/>
          </a:bodyPr>
          <a:lstStyle>
            <a:lvl1pPr marL="0" indent="0" algn="l" eaLnBrk="1" latinLnBrk="0" hangingPunct="1">
              <a:buNone/>
              <a:defRPr sz="3136"/>
            </a:lvl1pPr>
            <a:extLst/>
          </a:lstStyle>
          <a:p>
            <a:pPr lvl="0"/>
            <a:r>
              <a:rPr lang="en-US" noProof="0"/>
              <a:t>Click icon to add picture</a:t>
            </a:r>
            <a:endParaRPr lang="en-US" noProof="0" dirty="0"/>
          </a:p>
        </p:txBody>
      </p:sp>
      <p:sp>
        <p:nvSpPr>
          <p:cNvPr id="4" name="Text Placeholder 3"/>
          <p:cNvSpPr>
            <a:spLocks noGrp="1"/>
          </p:cNvSpPr>
          <p:nvPr>
            <p:ph type="body" sz="half" idx="2"/>
          </p:nvPr>
        </p:nvSpPr>
        <p:spPr>
          <a:xfrm>
            <a:off x="821465" y="4705032"/>
            <a:ext cx="4331362" cy="746831"/>
          </a:xfrm>
        </p:spPr>
        <p:txBody>
          <a:bodyPr anchor="ctr"/>
          <a:lstStyle>
            <a:lvl1pPr marL="0" indent="0" algn="l">
              <a:lnSpc>
                <a:spcPts val="1568"/>
              </a:lnSpc>
              <a:spcBef>
                <a:spcPts val="0"/>
              </a:spcBef>
              <a:buNone/>
              <a:defRPr sz="1372">
                <a:solidFill>
                  <a:srgbClr val="777777"/>
                </a:solidFill>
              </a:defRPr>
            </a:lvl1pPr>
            <a:lvl2pPr>
              <a:defRPr sz="1176"/>
            </a:lvl2pPr>
            <a:lvl3pPr>
              <a:defRPr sz="980"/>
            </a:lvl3pPr>
            <a:lvl4pPr>
              <a:defRPr sz="882"/>
            </a:lvl4pPr>
            <a:lvl5pPr>
              <a:defRPr sz="882"/>
            </a:lvl5pPr>
            <a:extLst/>
          </a:lstStyle>
          <a:p>
            <a:pPr lvl="0"/>
            <a:r>
              <a:rPr lang="en-US"/>
              <a:t>Click to edit Master text styles</a:t>
            </a:r>
          </a:p>
        </p:txBody>
      </p:sp>
      <p:sp>
        <p:nvSpPr>
          <p:cNvPr id="8" name="Date Placeholder 4"/>
          <p:cNvSpPr>
            <a:spLocks noGrp="1"/>
          </p:cNvSpPr>
          <p:nvPr>
            <p:ph type="dt" sz="half" idx="10"/>
          </p:nvPr>
        </p:nvSpPr>
        <p:spPr/>
        <p:txBody>
          <a:bodyPr/>
          <a:lstStyle>
            <a:lvl1pPr>
              <a:defRPr/>
            </a:lvl1pPr>
          </a:lstStyle>
          <a:p>
            <a:fld id="{5F9F357C-B9F4-47CD-A8FB-39A8A7854197}" type="datetimeFigureOut">
              <a:rPr lang="en-US"/>
              <a:pPr/>
              <a:t>2/28/2022</a:t>
            </a:fld>
            <a:endParaRPr lang="en-US"/>
          </a:p>
        </p:txBody>
      </p:sp>
      <p:sp>
        <p:nvSpPr>
          <p:cNvPr id="9" name="Footer Placeholder 5"/>
          <p:cNvSpPr>
            <a:spLocks noGrp="1"/>
          </p:cNvSpPr>
          <p:nvPr>
            <p:ph type="ftr" sz="quarter" idx="11"/>
          </p:nvPr>
        </p:nvSpPr>
        <p:spPr/>
        <p:txBody>
          <a:bodyPr/>
          <a:lstStyle>
            <a:lvl1pPr>
              <a:defRPr/>
            </a:lvl1pPr>
          </a:lstStyle>
          <a:p>
            <a:endParaRPr lang="en-US"/>
          </a:p>
        </p:txBody>
      </p:sp>
      <p:sp>
        <p:nvSpPr>
          <p:cNvPr id="10" name="Slide Number Placeholder 6"/>
          <p:cNvSpPr>
            <a:spLocks noGrp="1"/>
          </p:cNvSpPr>
          <p:nvPr>
            <p:ph type="sldNum" sz="quarter" idx="12"/>
          </p:nvPr>
        </p:nvSpPr>
        <p:spPr/>
        <p:txBody>
          <a:bodyPr/>
          <a:lstStyle>
            <a:lvl1pPr>
              <a:defRPr/>
            </a:lvl1pPr>
          </a:lstStyle>
          <a:p>
            <a:fld id="{FD5255BC-E58B-4105-8D0F-E7CA750F521B}" type="slidenum">
              <a:rPr lang="en-US" altLang="vi-VN"/>
              <a:pPr/>
              <a:t>‹#›</a:t>
            </a:fld>
            <a:endParaRPr lang="en-US" altLang="vi-VN"/>
          </a:p>
        </p:txBody>
      </p:sp>
    </p:spTree>
    <p:extLst>
      <p:ext uri="{BB962C8B-B14F-4D97-AF65-F5344CB8AC3E}">
        <p14:creationId xmlns:p14="http://schemas.microsoft.com/office/powerpoint/2010/main" val="68958458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23"/>
          <p:cNvSpPr>
            <a:spLocks noGrp="1"/>
          </p:cNvSpPr>
          <p:nvPr>
            <p:ph type="dt" sz="half" idx="10"/>
          </p:nvPr>
        </p:nvSpPr>
        <p:spPr/>
        <p:txBody>
          <a:bodyPr/>
          <a:lstStyle>
            <a:lvl1pPr>
              <a:defRPr/>
            </a:lvl1pPr>
          </a:lstStyle>
          <a:p>
            <a:fld id="{F6FB5905-B2A0-438C-8606-038708E73D35}" type="datetimeFigureOut">
              <a:rPr lang="en-US"/>
              <a:pPr/>
              <a:t>2/28/2022</a:t>
            </a:fld>
            <a:endParaRPr lang="en-US"/>
          </a:p>
        </p:txBody>
      </p:sp>
      <p:sp>
        <p:nvSpPr>
          <p:cNvPr id="5" name="Footer Placeholder 9"/>
          <p:cNvSpPr>
            <a:spLocks noGrp="1"/>
          </p:cNvSpPr>
          <p:nvPr>
            <p:ph type="ftr" sz="quarter" idx="11"/>
          </p:nvPr>
        </p:nvSpPr>
        <p:spPr/>
        <p:txBody>
          <a:bodyPr/>
          <a:lstStyle>
            <a:lvl1pPr>
              <a:defRPr/>
            </a:lvl1pPr>
          </a:lstStyle>
          <a:p>
            <a:endParaRPr lang="en-US"/>
          </a:p>
        </p:txBody>
      </p:sp>
      <p:sp>
        <p:nvSpPr>
          <p:cNvPr id="6" name="Slide Number Placeholder 21"/>
          <p:cNvSpPr>
            <a:spLocks noGrp="1"/>
          </p:cNvSpPr>
          <p:nvPr>
            <p:ph type="sldNum" sz="quarter" idx="12"/>
          </p:nvPr>
        </p:nvSpPr>
        <p:spPr/>
        <p:txBody>
          <a:bodyPr/>
          <a:lstStyle>
            <a:lvl1pPr>
              <a:defRPr/>
            </a:lvl1pPr>
          </a:lstStyle>
          <a:p>
            <a:fld id="{2C29AF65-1E6B-4408-B5EE-67B8F8AF9E32}" type="slidenum">
              <a:rPr lang="en-US" altLang="vi-VN"/>
              <a:pPr/>
              <a:t>‹#›</a:t>
            </a:fld>
            <a:endParaRPr lang="en-US" altLang="vi-VN"/>
          </a:p>
        </p:txBody>
      </p:sp>
    </p:spTree>
    <p:extLst>
      <p:ext uri="{BB962C8B-B14F-4D97-AF65-F5344CB8AC3E}">
        <p14:creationId xmlns:p14="http://schemas.microsoft.com/office/powerpoint/2010/main" val="42026962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078" y="269171"/>
            <a:ext cx="1792288" cy="573503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120180" y="269172"/>
            <a:ext cx="5451541" cy="57350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23"/>
          <p:cNvSpPr>
            <a:spLocks noGrp="1"/>
          </p:cNvSpPr>
          <p:nvPr>
            <p:ph type="dt" sz="half" idx="10"/>
          </p:nvPr>
        </p:nvSpPr>
        <p:spPr/>
        <p:txBody>
          <a:bodyPr/>
          <a:lstStyle>
            <a:lvl1pPr>
              <a:defRPr/>
            </a:lvl1pPr>
          </a:lstStyle>
          <a:p>
            <a:fld id="{25658A60-0E28-4322-8863-084739F7D2A0}" type="datetimeFigureOut">
              <a:rPr lang="en-US"/>
              <a:pPr/>
              <a:t>2/28/2022</a:t>
            </a:fld>
            <a:endParaRPr lang="en-US"/>
          </a:p>
        </p:txBody>
      </p:sp>
      <p:sp>
        <p:nvSpPr>
          <p:cNvPr id="5" name="Footer Placeholder 9"/>
          <p:cNvSpPr>
            <a:spLocks noGrp="1"/>
          </p:cNvSpPr>
          <p:nvPr>
            <p:ph type="ftr" sz="quarter" idx="11"/>
          </p:nvPr>
        </p:nvSpPr>
        <p:spPr/>
        <p:txBody>
          <a:bodyPr/>
          <a:lstStyle>
            <a:lvl1pPr>
              <a:defRPr/>
            </a:lvl1pPr>
          </a:lstStyle>
          <a:p>
            <a:endParaRPr lang="en-US"/>
          </a:p>
        </p:txBody>
      </p:sp>
      <p:sp>
        <p:nvSpPr>
          <p:cNvPr id="6" name="Slide Number Placeholder 21"/>
          <p:cNvSpPr>
            <a:spLocks noGrp="1"/>
          </p:cNvSpPr>
          <p:nvPr>
            <p:ph type="sldNum" sz="quarter" idx="12"/>
          </p:nvPr>
        </p:nvSpPr>
        <p:spPr/>
        <p:txBody>
          <a:bodyPr/>
          <a:lstStyle>
            <a:lvl1pPr>
              <a:defRPr/>
            </a:lvl1pPr>
          </a:lstStyle>
          <a:p>
            <a:fld id="{21003973-916C-4BE8-A128-0179C42D5DD6}" type="slidenum">
              <a:rPr lang="en-US" altLang="vi-VN"/>
              <a:pPr/>
              <a:t>‹#›</a:t>
            </a:fld>
            <a:endParaRPr lang="en-US" altLang="vi-VN"/>
          </a:p>
        </p:txBody>
      </p:sp>
    </p:spTree>
    <p:extLst>
      <p:ext uri="{BB962C8B-B14F-4D97-AF65-F5344CB8AC3E}">
        <p14:creationId xmlns:p14="http://schemas.microsoft.com/office/powerpoint/2010/main" val="23045021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721475" y="746125"/>
            <a:ext cx="2314575" cy="545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3"/>
          <p:cNvSpPr>
            <a:spLocks noGrp="1"/>
          </p:cNvSpPr>
          <p:nvPr>
            <p:ph type="ctrTitle"/>
          </p:nvPr>
        </p:nvSpPr>
        <p:spPr>
          <a:xfrm>
            <a:off x="1403959" y="352733"/>
            <a:ext cx="7258765" cy="1442877"/>
          </a:xfrm>
        </p:spPr>
        <p:txBody>
          <a:bodyPr anchor="b"/>
          <a:lstStyle>
            <a:lvl1pPr algn="l">
              <a:defRPr/>
            </a:lvl1pPr>
            <a:extLst/>
          </a:lstStyle>
          <a:p>
            <a:r>
              <a:rPr lang="en-US"/>
              <a:t>Click to edit Master title style</a:t>
            </a:r>
          </a:p>
        </p:txBody>
      </p:sp>
      <p:sp>
        <p:nvSpPr>
          <p:cNvPr id="22" name="Subtitle 21"/>
          <p:cNvSpPr>
            <a:spLocks noGrp="1"/>
          </p:cNvSpPr>
          <p:nvPr>
            <p:ph type="subTitle" idx="1"/>
          </p:nvPr>
        </p:nvSpPr>
        <p:spPr>
          <a:xfrm>
            <a:off x="1403959" y="1813234"/>
            <a:ext cx="7258765" cy="1717710"/>
          </a:xfrm>
        </p:spPr>
        <p:txBody>
          <a:bodyPr tIns="0"/>
          <a:lstStyle>
            <a:lvl1pPr marL="26883" indent="0" algn="l">
              <a:buNone/>
              <a:defRPr sz="2548">
                <a:solidFill>
                  <a:schemeClr val="tx2">
                    <a:shade val="30000"/>
                    <a:satMod val="150000"/>
                  </a:schemeClr>
                </a:solidFill>
              </a:defRPr>
            </a:lvl1pPr>
            <a:lvl2pPr marL="448056" indent="0" algn="ctr">
              <a:buNone/>
            </a:lvl2pPr>
            <a:lvl3pPr marL="896112" indent="0" algn="ctr">
              <a:buNone/>
            </a:lvl3pPr>
            <a:lvl4pPr marL="1344168" indent="0" algn="ctr">
              <a:buNone/>
            </a:lvl4pPr>
            <a:lvl5pPr marL="1792224" indent="0" algn="ctr">
              <a:buNone/>
            </a:lvl5pPr>
            <a:lvl6pPr marL="2240280" indent="0" algn="ctr">
              <a:buNone/>
            </a:lvl6pPr>
            <a:lvl7pPr marL="2688336" indent="0" algn="ctr">
              <a:buNone/>
            </a:lvl7pPr>
            <a:lvl8pPr marL="3136392" indent="0" algn="ctr">
              <a:buNone/>
            </a:lvl8pPr>
            <a:lvl9pPr marL="3584448" indent="0" algn="ctr">
              <a:buNone/>
            </a:lvl9pPr>
            <a:extLst/>
          </a:lstStyle>
          <a:p>
            <a:r>
              <a:rPr lang="en-US"/>
              <a:t>Click to edit Master subtitle style</a:t>
            </a:r>
          </a:p>
        </p:txBody>
      </p:sp>
      <p:sp>
        <p:nvSpPr>
          <p:cNvPr id="5" name="Date Placeholder 6"/>
          <p:cNvSpPr>
            <a:spLocks noGrp="1"/>
          </p:cNvSpPr>
          <p:nvPr>
            <p:ph type="dt" sz="half" idx="10"/>
          </p:nvPr>
        </p:nvSpPr>
        <p:spPr/>
        <p:txBody>
          <a:bodyPr/>
          <a:lstStyle>
            <a:lvl1pPr>
              <a:defRPr/>
            </a:lvl1pPr>
          </a:lstStyle>
          <a:p>
            <a:fld id="{CB654532-5590-4BAC-A053-F060D30FB99C}" type="datetimeFigureOut">
              <a:rPr lang="en-US"/>
              <a:pPr/>
              <a:t>2/28/2022</a:t>
            </a:fld>
            <a:endParaRPr lang="en-US"/>
          </a:p>
        </p:txBody>
      </p:sp>
      <p:sp>
        <p:nvSpPr>
          <p:cNvPr id="6" name="Footer Placeholder 19"/>
          <p:cNvSpPr>
            <a:spLocks noGrp="1"/>
          </p:cNvSpPr>
          <p:nvPr>
            <p:ph type="ftr" sz="quarter" idx="11"/>
          </p:nvPr>
        </p:nvSpPr>
        <p:spPr/>
        <p:txBody>
          <a:bodyPr/>
          <a:lstStyle>
            <a:lvl1pPr>
              <a:defRPr/>
            </a:lvl1pPr>
          </a:lstStyle>
          <a:p>
            <a:endParaRPr lang="en-US"/>
          </a:p>
        </p:txBody>
      </p:sp>
      <p:sp>
        <p:nvSpPr>
          <p:cNvPr id="7" name="Slide Number Placeholder 9"/>
          <p:cNvSpPr>
            <a:spLocks noGrp="1"/>
          </p:cNvSpPr>
          <p:nvPr>
            <p:ph type="sldNum" sz="quarter" idx="12"/>
          </p:nvPr>
        </p:nvSpPr>
        <p:spPr/>
        <p:txBody>
          <a:bodyPr/>
          <a:lstStyle>
            <a:lvl1pPr>
              <a:defRPr smtClean="0"/>
            </a:lvl1pPr>
          </a:lstStyle>
          <a:p>
            <a:fld id="{71A1E05A-49BD-4A2B-97A8-AE7D441376DC}" type="slidenum">
              <a:rPr lang="en-US" altLang="vi-VN"/>
              <a:pPr/>
              <a:t>‹#›</a:t>
            </a:fld>
            <a:endParaRPr lang="en-US" altLang="vi-VN"/>
          </a:p>
        </p:txBody>
      </p:sp>
    </p:spTree>
    <p:extLst>
      <p:ext uri="{BB962C8B-B14F-4D97-AF65-F5344CB8AC3E}">
        <p14:creationId xmlns:p14="http://schemas.microsoft.com/office/powerpoint/2010/main" val="3822016927"/>
      </p:ext>
    </p:extLst>
  </p:cSld>
  <p:clrMapOvr>
    <a:masterClrMapping/>
  </p:clrMapOvr>
  <p:hf sldNum="0" hdr="0" ftr="0"/>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iêu đề 5"/>
          <p:cNvSpPr txBox="1">
            <a:spLocks/>
          </p:cNvSpPr>
          <p:nvPr/>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fld id="{E55418F7-709C-4A66-9ECD-BB16B70F1922}" type="datetimeFigureOut">
              <a:rPr lang="en-US"/>
              <a:pPr/>
              <a:t>2/28/2022</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pPr>
              <a:defRPr/>
            </a:pPr>
            <a:fld id="{4CA42470-4056-4955-AE2C-3E4ED1830B44}" type="slidenum">
              <a:rPr lang="en-US" altLang="en-US"/>
              <a:pPr>
                <a:defRPr/>
              </a:pPr>
              <a:t>‹#›</a:t>
            </a:fld>
            <a:r>
              <a:rPr lang="en-US" altLang="en-US"/>
              <a:t> </a:t>
            </a:r>
          </a:p>
        </p:txBody>
      </p:sp>
    </p:spTree>
    <p:extLst>
      <p:ext uri="{BB962C8B-B14F-4D97-AF65-F5344CB8AC3E}">
        <p14:creationId xmlns:p14="http://schemas.microsoft.com/office/powerpoint/2010/main" val="3056298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p:cNvSpPr/>
          <p:nvPr/>
        </p:nvSpPr>
        <p:spPr>
          <a:xfrm>
            <a:off x="2236788" y="0"/>
            <a:ext cx="6721475" cy="6721475"/>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5" name="Rectangle 4"/>
          <p:cNvSpPr/>
          <p:nvPr/>
        </p:nvSpPr>
        <p:spPr bwMode="invGray">
          <a:xfrm>
            <a:off x="2239963" y="0"/>
            <a:ext cx="74612" cy="6721475"/>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6" name="Oval 5"/>
          <p:cNvSpPr/>
          <p:nvPr/>
        </p:nvSpPr>
        <p:spPr>
          <a:xfrm>
            <a:off x="2128950" y="2758624"/>
            <a:ext cx="206113" cy="206125"/>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hangingPunct="1"/>
            <a:endParaRPr lang="en-US" sz="1500">
              <a:solidFill>
                <a:srgbClr val="1C1C1C"/>
              </a:solidFill>
              <a:cs typeface="Arial" panose="020B0604020202020204" pitchFamily="34" charset="0"/>
            </a:endParaRPr>
          </a:p>
        </p:txBody>
      </p:sp>
      <p:sp>
        <p:nvSpPr>
          <p:cNvPr id="7" name="Oval 6"/>
          <p:cNvSpPr/>
          <p:nvPr/>
        </p:nvSpPr>
        <p:spPr>
          <a:xfrm>
            <a:off x="2360613" y="2690813"/>
            <a:ext cx="61912"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hangingPunct="1"/>
            <a:endParaRPr lang="en-US" sz="1500">
              <a:solidFill>
                <a:srgbClr val="1C1C1C"/>
              </a:solidFill>
              <a:cs typeface="Arial" panose="020B0604020202020204" pitchFamily="34" charset="0"/>
            </a:endParaRPr>
          </a:p>
        </p:txBody>
      </p:sp>
      <p:sp>
        <p:nvSpPr>
          <p:cNvPr id="2" name="Title 1"/>
          <p:cNvSpPr>
            <a:spLocks noGrp="1"/>
          </p:cNvSpPr>
          <p:nvPr>
            <p:ph type="title"/>
          </p:nvPr>
        </p:nvSpPr>
        <p:spPr>
          <a:xfrm>
            <a:off x="2526914" y="2548559"/>
            <a:ext cx="6273007" cy="2240492"/>
          </a:xfrm>
        </p:spPr>
        <p:txBody>
          <a:bodyPr anchor="t"/>
          <a:lstStyle>
            <a:lvl1pPr algn="l">
              <a:lnSpc>
                <a:spcPts val="4410"/>
              </a:lnSpc>
              <a:buNone/>
              <a:defRPr sz="3920" b="1" cap="all"/>
            </a:lvl1pPr>
            <a:extLst/>
          </a:lstStyle>
          <a:p>
            <a:r>
              <a:rPr lang="en-US"/>
              <a:t>Click to edit Master title style</a:t>
            </a:r>
          </a:p>
        </p:txBody>
      </p:sp>
      <p:sp>
        <p:nvSpPr>
          <p:cNvPr id="3" name="Text Placeholder 2"/>
          <p:cNvSpPr>
            <a:spLocks noGrp="1"/>
          </p:cNvSpPr>
          <p:nvPr>
            <p:ph type="body" idx="1"/>
          </p:nvPr>
        </p:nvSpPr>
        <p:spPr>
          <a:xfrm>
            <a:off x="2526914" y="1045563"/>
            <a:ext cx="6273007" cy="1479658"/>
          </a:xfrm>
        </p:spPr>
        <p:txBody>
          <a:bodyPr anchor="b"/>
          <a:lstStyle>
            <a:lvl1pPr marL="17922" indent="0">
              <a:lnSpc>
                <a:spcPts val="2254"/>
              </a:lnSpc>
              <a:spcBef>
                <a:spcPts val="0"/>
              </a:spcBef>
              <a:buNone/>
              <a:defRPr sz="1960">
                <a:solidFill>
                  <a:schemeClr val="tx2">
                    <a:shade val="30000"/>
                    <a:satMod val="150000"/>
                  </a:schemeClr>
                </a:solidFill>
              </a:defRPr>
            </a:lvl1pPr>
            <a:lvl2pPr>
              <a:buNone/>
              <a:defRPr sz="1764">
                <a:solidFill>
                  <a:schemeClr val="tx1">
                    <a:tint val="75000"/>
                  </a:schemeClr>
                </a:solidFill>
              </a:defRPr>
            </a:lvl2pPr>
            <a:lvl3pPr>
              <a:buNone/>
              <a:defRPr sz="1568">
                <a:solidFill>
                  <a:schemeClr val="tx1">
                    <a:tint val="75000"/>
                  </a:schemeClr>
                </a:solidFill>
              </a:defRPr>
            </a:lvl3pPr>
            <a:lvl4pPr>
              <a:buNone/>
              <a:defRPr sz="1372">
                <a:solidFill>
                  <a:schemeClr val="tx1">
                    <a:tint val="75000"/>
                  </a:schemeClr>
                </a:solidFill>
              </a:defRPr>
            </a:lvl4pPr>
            <a:lvl5pPr>
              <a:buNone/>
              <a:defRPr sz="1372">
                <a:solidFill>
                  <a:schemeClr val="tx1">
                    <a:tint val="75000"/>
                  </a:schemeClr>
                </a:solidFill>
              </a:defRPr>
            </a:lvl5pPr>
            <a:extLst/>
          </a:lstStyle>
          <a:p>
            <a:pPr lvl="0"/>
            <a:r>
              <a:rPr lang="en-US"/>
              <a:t>Edit Master text styles</a:t>
            </a:r>
          </a:p>
        </p:txBody>
      </p:sp>
      <p:sp>
        <p:nvSpPr>
          <p:cNvPr id="8" name="Date Placeholder 3"/>
          <p:cNvSpPr>
            <a:spLocks noGrp="1"/>
          </p:cNvSpPr>
          <p:nvPr>
            <p:ph type="dt" sz="half" idx="10"/>
          </p:nvPr>
        </p:nvSpPr>
        <p:spPr/>
        <p:txBody>
          <a:bodyPr/>
          <a:lstStyle>
            <a:lvl1pPr>
              <a:defRPr/>
            </a:lvl1pPr>
          </a:lstStyle>
          <a:p>
            <a:fld id="{7301AC5E-DBE6-4E3D-A680-23750C58CEBD}" type="datetimeFigureOut">
              <a:rPr lang="en-US"/>
              <a:pPr/>
              <a:t>2/28/2022</a:t>
            </a:fld>
            <a:endParaRPr lang="en-US"/>
          </a:p>
        </p:txBody>
      </p:sp>
      <p:sp>
        <p:nvSpPr>
          <p:cNvPr id="9" name="Footer Placeholder 4"/>
          <p:cNvSpPr>
            <a:spLocks noGrp="1"/>
          </p:cNvSpPr>
          <p:nvPr>
            <p:ph type="ftr" sz="quarter" idx="11"/>
          </p:nvPr>
        </p:nvSpPr>
        <p:spPr/>
        <p:txBody>
          <a:bodyPr/>
          <a:lstStyle>
            <a:lvl1pPr>
              <a:defRPr/>
            </a:lvl1pPr>
          </a:lstStyle>
          <a:p>
            <a:endParaRPr lang="en-US"/>
          </a:p>
        </p:txBody>
      </p:sp>
      <p:sp>
        <p:nvSpPr>
          <p:cNvPr id="10" name="Slide Number Placeholder 5"/>
          <p:cNvSpPr>
            <a:spLocks noGrp="1"/>
          </p:cNvSpPr>
          <p:nvPr>
            <p:ph type="sldNum" sz="quarter" idx="12"/>
          </p:nvPr>
        </p:nvSpPr>
        <p:spPr/>
        <p:txBody>
          <a:bodyPr/>
          <a:lstStyle>
            <a:lvl1pPr>
              <a:defRPr smtClean="0"/>
            </a:lvl1pPr>
          </a:lstStyle>
          <a:p>
            <a:fld id="{166B8053-EB30-4ABE-8B0F-D0A30CFE2EE8}" type="slidenum">
              <a:rPr lang="en-US" altLang="vi-VN"/>
              <a:pPr/>
              <a:t>‹#›</a:t>
            </a:fld>
            <a:endParaRPr lang="en-US" altLang="vi-VN"/>
          </a:p>
        </p:txBody>
      </p:sp>
    </p:spTree>
    <p:extLst>
      <p:ext uri="{BB962C8B-B14F-4D97-AF65-F5344CB8AC3E}">
        <p14:creationId xmlns:p14="http://schemas.microsoft.com/office/powerpoint/2010/main" val="1397505009"/>
      </p:ext>
    </p:extLst>
  </p:cSld>
  <p:clrMapOvr>
    <a:masterClrMapping/>
  </p:clrMapOvr>
  <p:hf sldNum="0" hdr="0" ftr="0"/>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06946" y="268859"/>
            <a:ext cx="7348379" cy="1120246"/>
          </a:xfrm>
        </p:spPr>
        <p:txBody>
          <a:bodyPr/>
          <a:lstStyle/>
          <a:p>
            <a:r>
              <a:rPr lang="en-US"/>
              <a:t>Click to edit Master title style</a:t>
            </a:r>
          </a:p>
        </p:txBody>
      </p:sp>
      <p:sp>
        <p:nvSpPr>
          <p:cNvPr id="3" name="Content Placeholder 2"/>
          <p:cNvSpPr>
            <a:spLocks noGrp="1"/>
          </p:cNvSpPr>
          <p:nvPr>
            <p:ph sz="half" idx="1"/>
          </p:nvPr>
        </p:nvSpPr>
        <p:spPr>
          <a:xfrm>
            <a:off x="1406946" y="1493661"/>
            <a:ext cx="3584575" cy="4570603"/>
          </a:xfrm>
        </p:spPr>
        <p:txBody>
          <a:bodyPr/>
          <a:lstStyle>
            <a:lvl1pPr>
              <a:defRPr sz="2744"/>
            </a:lvl1pPr>
            <a:lvl2pPr>
              <a:defRPr sz="2352"/>
            </a:lvl2pPr>
            <a:lvl3pPr>
              <a:defRPr sz="1960"/>
            </a:lvl3pPr>
            <a:lvl4pPr>
              <a:defRPr sz="1764"/>
            </a:lvl4pPr>
            <a:lvl5pPr>
              <a:defRPr sz="1764"/>
            </a:lvl5pPr>
            <a:extLs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70750" y="1493661"/>
            <a:ext cx="3584575" cy="4570603"/>
          </a:xfrm>
        </p:spPr>
        <p:txBody>
          <a:bodyPr/>
          <a:lstStyle>
            <a:lvl1pPr>
              <a:defRPr sz="2744"/>
            </a:lvl1pPr>
            <a:lvl2pPr>
              <a:defRPr sz="2352"/>
            </a:lvl2pPr>
            <a:lvl3pPr>
              <a:defRPr sz="1960"/>
            </a:lvl3pPr>
            <a:lvl4pPr>
              <a:defRPr sz="1764"/>
            </a:lvl4pPr>
            <a:lvl5pPr>
              <a:defRPr sz="1764"/>
            </a:lvl5pPr>
            <a:extLs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fld id="{09A7932E-8C0F-4931-A642-1BF1062EA4BD}" type="datetimeFigureOut">
              <a:rPr lang="en-US"/>
              <a:pPr/>
              <a:t>2/28/2022</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smtClean="0"/>
            </a:lvl1pPr>
          </a:lstStyle>
          <a:p>
            <a:fld id="{0941C6F0-CC22-4293-81D9-9759D46B8E9B}" type="slidenum">
              <a:rPr lang="en-US" altLang="vi-VN"/>
              <a:pPr/>
              <a:t>‹#›</a:t>
            </a:fld>
            <a:endParaRPr lang="en-US" altLang="vi-VN"/>
          </a:p>
        </p:txBody>
      </p:sp>
    </p:spTree>
    <p:extLst>
      <p:ext uri="{BB962C8B-B14F-4D97-AF65-F5344CB8AC3E}">
        <p14:creationId xmlns:p14="http://schemas.microsoft.com/office/powerpoint/2010/main" val="3397444808"/>
      </p:ext>
    </p:extLst>
  </p:cSld>
  <p:clrMapOvr>
    <a:masterClrMapping/>
  </p:clrMapOvr>
  <p:hf sldNum="0" hdr="0" ftr="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08029" y="4319592"/>
            <a:ext cx="7616825" cy="1236763"/>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08029" y="2849563"/>
            <a:ext cx="7616825" cy="1470025"/>
          </a:xfrm>
        </p:spPr>
        <p:txBody>
          <a:bodyPr anchor="b"/>
          <a:lstStyle>
            <a:lvl1pPr marL="0" indent="0">
              <a:buNone/>
              <a:defRPr sz="2000"/>
            </a:lvl1pPr>
            <a:lvl2pPr marL="457004" indent="0">
              <a:buNone/>
              <a:defRPr sz="1800"/>
            </a:lvl2pPr>
            <a:lvl3pPr marL="914012" indent="0">
              <a:buNone/>
              <a:defRPr sz="1600"/>
            </a:lvl3pPr>
            <a:lvl4pPr marL="1371019" indent="0">
              <a:buNone/>
              <a:defRPr sz="1400"/>
            </a:lvl4pPr>
            <a:lvl5pPr marL="1828025" indent="0">
              <a:buNone/>
              <a:defRPr sz="1400"/>
            </a:lvl5pPr>
            <a:lvl6pPr marL="2285032" indent="0">
              <a:buNone/>
              <a:defRPr sz="1400"/>
            </a:lvl6pPr>
            <a:lvl7pPr marL="2742036" indent="0">
              <a:buNone/>
              <a:defRPr sz="1400"/>
            </a:lvl7pPr>
            <a:lvl8pPr marL="3199042" indent="0">
              <a:buNone/>
              <a:defRPr sz="1400"/>
            </a:lvl8pPr>
            <a:lvl9pPr marL="3656050" indent="0">
              <a:buNone/>
              <a:defRPr sz="1400"/>
            </a:lvl9pPr>
          </a:lstStyle>
          <a:p>
            <a:pPr lvl="0"/>
            <a:r>
              <a:rPr lang="en-US"/>
              <a:t>Click to edit Master text styles</a:t>
            </a:r>
          </a:p>
        </p:txBody>
      </p:sp>
      <p:sp>
        <p:nvSpPr>
          <p:cNvPr id="4" name="Rectangle 280"/>
          <p:cNvSpPr>
            <a:spLocks noGrp="1" noChangeArrowheads="1"/>
          </p:cNvSpPr>
          <p:nvPr>
            <p:ph type="sldNum" sz="quarter" idx="10"/>
          </p:nvPr>
        </p:nvSpPr>
        <p:spPr>
          <a:ln/>
        </p:spPr>
        <p:txBody>
          <a:bodyPr/>
          <a:lstStyle>
            <a:lvl1pPr>
              <a:defRPr/>
            </a:lvl1pPr>
          </a:lstStyle>
          <a:p>
            <a:pPr>
              <a:defRPr/>
            </a:pPr>
            <a:fld id="{4F98100A-98AF-463A-B743-EEB38DF989C8}" type="slidenum">
              <a:rPr lang="en-US" altLang="en-US"/>
              <a:pPr>
                <a:defRPr/>
              </a:pPr>
              <a:t>‹#›</a:t>
            </a:fld>
            <a:r>
              <a:rPr lang="en-US" altLang="en-US"/>
              <a:t> </a:t>
            </a:r>
          </a:p>
        </p:txBody>
      </p:sp>
    </p:spTree>
    <p:extLst>
      <p:ext uri="{BB962C8B-B14F-4D97-AF65-F5344CB8AC3E}">
        <p14:creationId xmlns:p14="http://schemas.microsoft.com/office/powerpoint/2010/main" val="223124865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48072" y="5057607"/>
            <a:ext cx="8065294" cy="1120246"/>
          </a:xfrm>
        </p:spPr>
        <p:txBody>
          <a:bodyPr/>
          <a:lstStyle>
            <a:lvl1pPr algn="ctr">
              <a:defRPr sz="4410" b="1" cap="none" baseline="0"/>
            </a:lvl1pPr>
            <a:extLst/>
          </a:lstStyle>
          <a:p>
            <a:r>
              <a:rPr lang="en-US"/>
              <a:t>Click to edit Master title style</a:t>
            </a:r>
          </a:p>
        </p:txBody>
      </p:sp>
      <p:sp>
        <p:nvSpPr>
          <p:cNvPr id="3" name="Text Placeholder 2"/>
          <p:cNvSpPr>
            <a:spLocks noGrp="1"/>
          </p:cNvSpPr>
          <p:nvPr>
            <p:ph type="body" idx="1"/>
          </p:nvPr>
        </p:nvSpPr>
        <p:spPr>
          <a:xfrm>
            <a:off x="448072" y="321743"/>
            <a:ext cx="3943033" cy="627338"/>
          </a:xfrm>
          <a:solidFill>
            <a:schemeClr val="bg1"/>
          </a:solidFill>
          <a:ln w="10795">
            <a:solidFill>
              <a:schemeClr val="bg1"/>
            </a:solidFill>
            <a:miter lim="800000"/>
          </a:ln>
        </p:spPr>
        <p:txBody>
          <a:bodyPr anchor="ctr"/>
          <a:lstStyle>
            <a:lvl1pPr marL="62728" indent="0" algn="l">
              <a:lnSpc>
                <a:spcPct val="100000"/>
              </a:lnSpc>
              <a:spcBef>
                <a:spcPts val="98"/>
              </a:spcBef>
              <a:buNone/>
              <a:defRPr sz="1862" b="0">
                <a:solidFill>
                  <a:schemeClr val="tx1"/>
                </a:solidFill>
              </a:defRPr>
            </a:lvl1pPr>
            <a:lvl2pPr>
              <a:buNone/>
              <a:defRPr sz="1960" b="1"/>
            </a:lvl2pPr>
            <a:lvl3pPr>
              <a:buNone/>
              <a:defRPr sz="1764" b="1"/>
            </a:lvl3pPr>
            <a:lvl4pPr>
              <a:buNone/>
              <a:defRPr sz="1568" b="1"/>
            </a:lvl4pPr>
            <a:lvl5pPr>
              <a:buNone/>
              <a:defRPr sz="1568" b="1"/>
            </a:lvl5pPr>
            <a:extLst/>
          </a:lstStyle>
          <a:p>
            <a:pPr lvl="0"/>
            <a:r>
              <a:rPr lang="en-US"/>
              <a:t>Edit Master text styles</a:t>
            </a:r>
          </a:p>
        </p:txBody>
      </p:sp>
      <p:sp>
        <p:nvSpPr>
          <p:cNvPr id="4" name="Text Placeholder 3"/>
          <p:cNvSpPr>
            <a:spLocks noGrp="1"/>
          </p:cNvSpPr>
          <p:nvPr>
            <p:ph type="body" sz="half" idx="3"/>
          </p:nvPr>
        </p:nvSpPr>
        <p:spPr>
          <a:xfrm>
            <a:off x="4570333" y="321743"/>
            <a:ext cx="3943033" cy="627338"/>
          </a:xfrm>
          <a:solidFill>
            <a:schemeClr val="bg1"/>
          </a:solidFill>
          <a:ln w="10795">
            <a:solidFill>
              <a:schemeClr val="bg1"/>
            </a:solidFill>
            <a:miter lim="800000"/>
          </a:ln>
        </p:spPr>
        <p:txBody>
          <a:bodyPr anchor="ctr"/>
          <a:lstStyle>
            <a:lvl1pPr marL="62728" indent="0" algn="l">
              <a:lnSpc>
                <a:spcPct val="100000"/>
              </a:lnSpc>
              <a:spcBef>
                <a:spcPts val="98"/>
              </a:spcBef>
              <a:buNone/>
              <a:defRPr sz="1862" b="0">
                <a:solidFill>
                  <a:schemeClr val="tx1"/>
                </a:solidFill>
              </a:defRPr>
            </a:lvl1pPr>
            <a:lvl2pPr>
              <a:buNone/>
              <a:defRPr sz="1960" b="1"/>
            </a:lvl2pPr>
            <a:lvl3pPr>
              <a:buNone/>
              <a:defRPr sz="1764" b="1"/>
            </a:lvl3pPr>
            <a:lvl4pPr>
              <a:buNone/>
              <a:defRPr sz="1568" b="1"/>
            </a:lvl4pPr>
            <a:lvl5pPr>
              <a:buNone/>
              <a:defRPr sz="1568" b="1"/>
            </a:lvl5pPr>
            <a:extLst/>
          </a:lstStyle>
          <a:p>
            <a:pPr lvl="0"/>
            <a:r>
              <a:rPr lang="en-US"/>
              <a:t>Edit Master text styles</a:t>
            </a:r>
          </a:p>
        </p:txBody>
      </p:sp>
      <p:sp>
        <p:nvSpPr>
          <p:cNvPr id="5" name="Content Placeholder 4"/>
          <p:cNvSpPr>
            <a:spLocks noGrp="1"/>
          </p:cNvSpPr>
          <p:nvPr>
            <p:ph sz="quarter" idx="2"/>
          </p:nvPr>
        </p:nvSpPr>
        <p:spPr>
          <a:xfrm>
            <a:off x="448072" y="950039"/>
            <a:ext cx="3943033" cy="4032885"/>
          </a:xfrm>
          <a:ln w="10795">
            <a:solidFill>
              <a:schemeClr val="bg1"/>
            </a:solidFill>
            <a:prstDash val="dash"/>
            <a:miter lim="800000"/>
          </a:ln>
        </p:spPr>
        <p:txBody>
          <a:bodyPr/>
          <a:lstStyle>
            <a:lvl1pPr marL="385328" indent="-268834">
              <a:lnSpc>
                <a:spcPct val="100000"/>
              </a:lnSpc>
              <a:spcBef>
                <a:spcPts val="686"/>
              </a:spcBef>
              <a:defRPr sz="2352"/>
            </a:lvl1pPr>
            <a:lvl2pPr>
              <a:lnSpc>
                <a:spcPct val="100000"/>
              </a:lnSpc>
              <a:spcBef>
                <a:spcPts val="686"/>
              </a:spcBef>
              <a:defRPr sz="1960"/>
            </a:lvl2pPr>
            <a:lvl3pPr>
              <a:lnSpc>
                <a:spcPct val="100000"/>
              </a:lnSpc>
              <a:spcBef>
                <a:spcPts val="686"/>
              </a:spcBef>
              <a:defRPr sz="1764"/>
            </a:lvl3pPr>
            <a:lvl4pPr>
              <a:lnSpc>
                <a:spcPct val="100000"/>
              </a:lnSpc>
              <a:spcBef>
                <a:spcPts val="686"/>
              </a:spcBef>
              <a:defRPr sz="1568"/>
            </a:lvl4pPr>
            <a:lvl5pPr>
              <a:lnSpc>
                <a:spcPct val="100000"/>
              </a:lnSpc>
              <a:spcBef>
                <a:spcPts val="686"/>
              </a:spcBef>
              <a:defRPr sz="1568"/>
            </a:lvl5pPr>
            <a:extLs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570333" y="950039"/>
            <a:ext cx="3943033" cy="4032885"/>
          </a:xfrm>
          <a:ln w="10795">
            <a:solidFill>
              <a:schemeClr val="bg1"/>
            </a:solidFill>
            <a:prstDash val="dash"/>
            <a:miter lim="800000"/>
          </a:ln>
        </p:spPr>
        <p:txBody>
          <a:bodyPr/>
          <a:lstStyle>
            <a:lvl1pPr marL="385328" indent="-268834">
              <a:lnSpc>
                <a:spcPct val="100000"/>
              </a:lnSpc>
              <a:spcBef>
                <a:spcPts val="686"/>
              </a:spcBef>
              <a:defRPr sz="2352"/>
            </a:lvl1pPr>
            <a:lvl2pPr>
              <a:lnSpc>
                <a:spcPct val="100000"/>
              </a:lnSpc>
              <a:spcBef>
                <a:spcPts val="686"/>
              </a:spcBef>
              <a:defRPr sz="1960"/>
            </a:lvl2pPr>
            <a:lvl3pPr>
              <a:lnSpc>
                <a:spcPct val="100000"/>
              </a:lnSpc>
              <a:spcBef>
                <a:spcPts val="686"/>
              </a:spcBef>
              <a:defRPr sz="1764"/>
            </a:lvl3pPr>
            <a:lvl4pPr>
              <a:lnSpc>
                <a:spcPct val="100000"/>
              </a:lnSpc>
              <a:spcBef>
                <a:spcPts val="686"/>
              </a:spcBef>
              <a:defRPr sz="1568"/>
            </a:lvl4pPr>
            <a:lvl5pPr>
              <a:lnSpc>
                <a:spcPct val="100000"/>
              </a:lnSpc>
              <a:spcBef>
                <a:spcPts val="686"/>
              </a:spcBef>
              <a:defRPr sz="1568"/>
            </a:lvl5pPr>
            <a:extLs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fld id="{E412A9DA-D93D-444B-BCE2-925730E80564}" type="datetimeFigureOut">
              <a:rPr lang="en-US"/>
              <a:pPr/>
              <a:t>2/28/2022</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smtClean="0"/>
            </a:lvl1pPr>
          </a:lstStyle>
          <a:p>
            <a:fld id="{02B55808-FF31-41BC-BD4A-C6021F5DE3F1}" type="slidenum">
              <a:rPr lang="en-US" altLang="vi-VN"/>
              <a:pPr/>
              <a:t>‹#›</a:t>
            </a:fld>
            <a:endParaRPr lang="en-US" altLang="vi-VN"/>
          </a:p>
        </p:txBody>
      </p:sp>
    </p:spTree>
    <p:extLst>
      <p:ext uri="{BB962C8B-B14F-4D97-AF65-F5344CB8AC3E}">
        <p14:creationId xmlns:p14="http://schemas.microsoft.com/office/powerpoint/2010/main" val="4153525385"/>
      </p:ext>
    </p:extLst>
  </p:cSld>
  <p:clrMapOvr>
    <a:masterClrMapping/>
  </p:clrMapOvr>
  <p:hf sldNum="0" hdr="0" ftr="0"/>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06946" y="268859"/>
            <a:ext cx="7348379" cy="1120246"/>
          </a:xfrm>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fld id="{EE6C24E2-31B8-401A-A262-872FA1EA9205}" type="datetimeFigureOut">
              <a:rPr lang="en-US"/>
              <a:pPr/>
              <a:t>2/28/2022</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smtClean="0"/>
            </a:lvl1pPr>
          </a:lstStyle>
          <a:p>
            <a:fld id="{0BAD5F28-53C0-4166-BFED-8A086D1C403B}" type="slidenum">
              <a:rPr lang="en-US" altLang="vi-VN"/>
              <a:pPr/>
              <a:t>‹#›</a:t>
            </a:fld>
            <a:endParaRPr lang="en-US" altLang="vi-VN"/>
          </a:p>
        </p:txBody>
      </p:sp>
    </p:spTree>
    <p:extLst>
      <p:ext uri="{BB962C8B-B14F-4D97-AF65-F5344CB8AC3E}">
        <p14:creationId xmlns:p14="http://schemas.microsoft.com/office/powerpoint/2010/main" val="2751265469"/>
      </p:ext>
    </p:extLst>
  </p:cSld>
  <p:clrMapOvr>
    <a:masterClrMapping/>
  </p:clrMapOvr>
  <p:hf sldNum="0" hdr="0" ftr="0"/>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p:cNvSpPr/>
          <p:nvPr/>
        </p:nvSpPr>
        <p:spPr>
          <a:xfrm>
            <a:off x="0" y="0"/>
            <a:ext cx="8961438" cy="6721475"/>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3" name="Date Placeholder 1"/>
          <p:cNvSpPr>
            <a:spLocks noGrp="1"/>
          </p:cNvSpPr>
          <p:nvPr>
            <p:ph type="dt" sz="half" idx="10"/>
          </p:nvPr>
        </p:nvSpPr>
        <p:spPr/>
        <p:txBody>
          <a:bodyPr/>
          <a:lstStyle>
            <a:lvl1pPr>
              <a:defRPr/>
            </a:lvl1pPr>
          </a:lstStyle>
          <a:p>
            <a:fld id="{2EF1B9CA-41E7-44D9-B4BE-7D6A16752A76}" type="datetimeFigureOut">
              <a:rPr lang="en-US"/>
              <a:pPr/>
              <a:t>2/28/2022</a:t>
            </a:fld>
            <a:endParaRPr lang="en-US"/>
          </a:p>
        </p:txBody>
      </p:sp>
      <p:sp>
        <p:nvSpPr>
          <p:cNvPr id="4" name="Footer Placeholder 2"/>
          <p:cNvSpPr>
            <a:spLocks noGrp="1"/>
          </p:cNvSpPr>
          <p:nvPr>
            <p:ph type="ftr" sz="quarter" idx="11"/>
          </p:nvPr>
        </p:nvSpPr>
        <p:spPr/>
        <p:txBody>
          <a:bodyPr/>
          <a:lstStyle>
            <a:lvl1pPr>
              <a:defRPr/>
            </a:lvl1pPr>
          </a:lstStyle>
          <a:p>
            <a:endParaRPr lang="en-US"/>
          </a:p>
        </p:txBody>
      </p:sp>
      <p:sp>
        <p:nvSpPr>
          <p:cNvPr id="5" name="Slide Number Placeholder 3"/>
          <p:cNvSpPr>
            <a:spLocks noGrp="1"/>
          </p:cNvSpPr>
          <p:nvPr>
            <p:ph type="sldNum" sz="quarter" idx="12"/>
          </p:nvPr>
        </p:nvSpPr>
        <p:spPr/>
        <p:txBody>
          <a:bodyPr/>
          <a:lstStyle>
            <a:lvl1pPr>
              <a:defRPr smtClean="0"/>
            </a:lvl1pPr>
          </a:lstStyle>
          <a:p>
            <a:fld id="{D312AF08-15B8-403F-B104-A20F01EA4472}" type="slidenum">
              <a:rPr lang="en-US" altLang="vi-VN"/>
              <a:pPr/>
              <a:t>‹#›</a:t>
            </a:fld>
            <a:endParaRPr lang="en-US" altLang="vi-VN"/>
          </a:p>
        </p:txBody>
      </p:sp>
    </p:spTree>
    <p:extLst>
      <p:ext uri="{BB962C8B-B14F-4D97-AF65-F5344CB8AC3E}">
        <p14:creationId xmlns:p14="http://schemas.microsoft.com/office/powerpoint/2010/main" val="1882943741"/>
      </p:ext>
    </p:extLst>
  </p:cSld>
  <p:clrMapOvr>
    <a:masterClrMapping/>
  </p:clrMapOvr>
  <p:hf sldNum="0" hdr="0" ftr="0"/>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8072" y="212462"/>
            <a:ext cx="3733933" cy="1138917"/>
          </a:xfrm>
          <a:ln>
            <a:noFill/>
          </a:ln>
        </p:spPr>
        <p:txBody>
          <a:bodyPr anchor="b"/>
          <a:lstStyle>
            <a:lvl1pPr algn="l">
              <a:lnSpc>
                <a:spcPts val="1960"/>
              </a:lnSpc>
              <a:buNone/>
              <a:defRPr sz="2156" b="1" cap="all" baseline="0"/>
            </a:lvl1pPr>
            <a:extLst/>
          </a:lstStyle>
          <a:p>
            <a:r>
              <a:rPr lang="en-US"/>
              <a:t>Click to edit Master title style</a:t>
            </a:r>
          </a:p>
        </p:txBody>
      </p:sp>
      <p:sp>
        <p:nvSpPr>
          <p:cNvPr id="3" name="Text Placeholder 2"/>
          <p:cNvSpPr>
            <a:spLocks noGrp="1"/>
          </p:cNvSpPr>
          <p:nvPr>
            <p:ph type="body" idx="2"/>
          </p:nvPr>
        </p:nvSpPr>
        <p:spPr>
          <a:xfrm>
            <a:off x="448072" y="1378957"/>
            <a:ext cx="3733933" cy="684595"/>
          </a:xfrm>
        </p:spPr>
        <p:txBody>
          <a:bodyPr/>
          <a:lstStyle>
            <a:lvl1pPr marL="44806" indent="0">
              <a:lnSpc>
                <a:spcPct val="100000"/>
              </a:lnSpc>
              <a:spcBef>
                <a:spcPts val="0"/>
              </a:spcBef>
              <a:buNone/>
              <a:defRPr sz="1372"/>
            </a:lvl1pPr>
            <a:lvl2pPr>
              <a:buNone/>
              <a:defRPr sz="1176"/>
            </a:lvl2pPr>
            <a:lvl3pPr>
              <a:buNone/>
              <a:defRPr sz="980"/>
            </a:lvl3pPr>
            <a:lvl4pPr>
              <a:buNone/>
              <a:defRPr sz="882"/>
            </a:lvl4pPr>
            <a:lvl5pPr>
              <a:buNone/>
              <a:defRPr sz="882"/>
            </a:lvl5pPr>
            <a:extLst/>
          </a:lstStyle>
          <a:p>
            <a:pPr lvl="0"/>
            <a:r>
              <a:rPr lang="en-US"/>
              <a:t>Edit Master text styles</a:t>
            </a:r>
          </a:p>
        </p:txBody>
      </p:sp>
      <p:sp>
        <p:nvSpPr>
          <p:cNvPr id="4" name="Content Placeholder 3"/>
          <p:cNvSpPr>
            <a:spLocks noGrp="1"/>
          </p:cNvSpPr>
          <p:nvPr>
            <p:ph sz="half" idx="1"/>
          </p:nvPr>
        </p:nvSpPr>
        <p:spPr>
          <a:xfrm>
            <a:off x="448072" y="2091127"/>
            <a:ext cx="7990616" cy="3913081"/>
          </a:xfrm>
        </p:spPr>
        <p:txBody>
          <a:bodyPr/>
          <a:lstStyle>
            <a:lvl1pPr>
              <a:defRPr sz="3136"/>
            </a:lvl1pPr>
            <a:lvl2pPr>
              <a:defRPr sz="2744"/>
            </a:lvl2pPr>
            <a:lvl3pPr>
              <a:defRPr sz="2352"/>
            </a:lvl3pPr>
            <a:lvl4pPr>
              <a:defRPr sz="1960"/>
            </a:lvl4pPr>
            <a:lvl5pPr>
              <a:defRPr sz="1960"/>
            </a:lvl5pPr>
            <a:extLs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fld id="{C08C5608-7F18-4F65-A8BB-B77133F3E604}" type="datetimeFigureOut">
              <a:rPr lang="en-US"/>
              <a:pPr/>
              <a:t>2/28/2022</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smtClean="0"/>
            </a:lvl1pPr>
          </a:lstStyle>
          <a:p>
            <a:fld id="{CC4B9D64-3D50-45E7-BFF1-2820F50590F5}" type="slidenum">
              <a:rPr lang="en-US" altLang="vi-VN"/>
              <a:pPr/>
              <a:t>‹#›</a:t>
            </a:fld>
            <a:endParaRPr lang="en-US" altLang="vi-VN"/>
          </a:p>
        </p:txBody>
      </p:sp>
    </p:spTree>
    <p:extLst>
      <p:ext uri="{BB962C8B-B14F-4D97-AF65-F5344CB8AC3E}">
        <p14:creationId xmlns:p14="http://schemas.microsoft.com/office/powerpoint/2010/main" val="797493663"/>
      </p:ext>
    </p:extLst>
  </p:cSld>
  <p:clrMapOvr>
    <a:masterClrMapping/>
  </p:clrMapOvr>
  <p:hf sldNum="0" hdr="0" ftr="0"/>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a:off x="746787" y="1045563"/>
            <a:ext cx="4480719" cy="4480983"/>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89614" tIns="268843">
            <a:normAutofit/>
          </a:bodyPr>
          <a:lstStyle>
            <a:lvl1pPr indent="-276225">
              <a:defRPr sz="1600">
                <a:solidFill>
                  <a:schemeClr val="tx1"/>
                </a:solidFill>
                <a:latin typeface="Arial" panose="020B0604020202020204" pitchFamily="34" charset="0"/>
                <a:cs typeface="Arial" panose="020B0604020202020204" pitchFamily="34" charset="0"/>
              </a:defRPr>
            </a:lvl1pPr>
            <a:lvl2pPr>
              <a:defRPr sz="1600">
                <a:solidFill>
                  <a:schemeClr val="tx1"/>
                </a:solidFill>
                <a:latin typeface="Arial" panose="020B0604020202020204" pitchFamily="34" charset="0"/>
                <a:cs typeface="Arial" panose="020B0604020202020204" pitchFamily="34" charset="0"/>
              </a:defRPr>
            </a:lvl2pPr>
            <a:lvl3pPr>
              <a:defRPr sz="1600">
                <a:solidFill>
                  <a:schemeClr val="tx1"/>
                </a:solidFill>
                <a:latin typeface="Arial" panose="020B0604020202020204" pitchFamily="34" charset="0"/>
                <a:cs typeface="Arial" panose="020B0604020202020204" pitchFamily="34" charset="0"/>
              </a:defRPr>
            </a:lvl3pPr>
            <a:lvl4pPr>
              <a:defRPr sz="1600">
                <a:solidFill>
                  <a:schemeClr val="tx1"/>
                </a:solidFill>
                <a:latin typeface="Arial" panose="020B0604020202020204" pitchFamily="34" charset="0"/>
                <a:cs typeface="Arial" panose="020B0604020202020204" pitchFamily="34" charset="0"/>
              </a:defRPr>
            </a:lvl4pPr>
            <a:lvl5pPr>
              <a:defRPr sz="1600">
                <a:solidFill>
                  <a:schemeClr val="tx1"/>
                </a:solidFill>
                <a:latin typeface="Arial" panose="020B0604020202020204" pitchFamily="34" charset="0"/>
                <a:cs typeface="Arial" panose="020B0604020202020204" pitchFamily="34" charset="0"/>
              </a:defRPr>
            </a:lvl5pPr>
            <a:lvl6pPr marL="2284413" indent="1588"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741613" indent="1588"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198813" indent="1588"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656013" indent="1588"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eaLnBrk="1" hangingPunct="1">
              <a:lnSpc>
                <a:spcPts val="2938"/>
              </a:lnSpc>
              <a:spcBef>
                <a:spcPts val="588"/>
              </a:spcBef>
              <a:buClr>
                <a:schemeClr val="accent1"/>
              </a:buClr>
              <a:buSzPct val="80000"/>
              <a:buFont typeface="Wingdings 2" panose="05020102010507070707" pitchFamily="18" charset="2"/>
              <a:buNone/>
            </a:pPr>
            <a:endParaRPr lang="en-US" sz="3100">
              <a:latin typeface="Gill Sans MT" panose="020B0502020104020203" pitchFamily="34" charset="0"/>
            </a:endParaRPr>
          </a:p>
        </p:txBody>
      </p:sp>
      <p:sp>
        <p:nvSpPr>
          <p:cNvPr id="6" name="Flowchart: Process 5"/>
          <p:cNvSpPr/>
          <p:nvPr/>
        </p:nvSpPr>
        <p:spPr>
          <a:xfrm rot="19468671">
            <a:off x="388938" y="935038"/>
            <a:ext cx="671512" cy="200025"/>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7" name="Flowchart: Process 6"/>
          <p:cNvSpPr/>
          <p:nvPr/>
        </p:nvSpPr>
        <p:spPr>
          <a:xfrm rot="2103354" flipH="1">
            <a:off x="4903788" y="917575"/>
            <a:ext cx="636587" cy="200025"/>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2" name="Title 1"/>
          <p:cNvSpPr>
            <a:spLocks noGrp="1"/>
          </p:cNvSpPr>
          <p:nvPr>
            <p:ph type="title"/>
          </p:nvPr>
        </p:nvSpPr>
        <p:spPr>
          <a:xfrm>
            <a:off x="5769363" y="1045563"/>
            <a:ext cx="2688431" cy="1941759"/>
          </a:xfrm>
        </p:spPr>
        <p:txBody>
          <a:bodyPr anchor="b">
            <a:noAutofit/>
          </a:bodyPr>
          <a:lstStyle>
            <a:lvl1pPr algn="l">
              <a:buNone/>
              <a:defRPr sz="2058" b="1">
                <a:effectLst/>
              </a:defRPr>
            </a:lvl1pPr>
            <a:extLst/>
          </a:lstStyle>
          <a:p>
            <a:r>
              <a:rPr lang="en-US"/>
              <a:t>Click to edit Master title style</a:t>
            </a:r>
          </a:p>
        </p:txBody>
      </p:sp>
      <p:sp>
        <p:nvSpPr>
          <p:cNvPr id="3" name="Picture Placeholder 2"/>
          <p:cNvSpPr>
            <a:spLocks noGrp="1"/>
          </p:cNvSpPr>
          <p:nvPr>
            <p:ph type="pic" idx="1"/>
          </p:nvPr>
        </p:nvSpPr>
        <p:spPr>
          <a:xfrm>
            <a:off x="821465" y="1120250"/>
            <a:ext cx="4331362" cy="3444565"/>
          </a:xfrm>
          <a:prstGeom prst="roundRect">
            <a:avLst>
              <a:gd name="adj" fmla="val 783"/>
            </a:avLst>
          </a:prstGeom>
          <a:solidFill>
            <a:schemeClr val="bg2"/>
          </a:solidFill>
          <a:ln w="127000">
            <a:noFill/>
            <a:miter lim="800000"/>
          </a:ln>
          <a:effectLst/>
        </p:spPr>
        <p:txBody>
          <a:bodyPr tIns="274320">
            <a:normAutofit/>
          </a:bodyPr>
          <a:lstStyle>
            <a:lvl1pPr marL="0" indent="0" algn="l" eaLnBrk="1" latinLnBrk="0" hangingPunct="1">
              <a:buNone/>
              <a:defRPr sz="3136"/>
            </a:lvl1pPr>
            <a:extLst/>
          </a:lstStyle>
          <a:p>
            <a:pPr lvl="0"/>
            <a:r>
              <a:rPr lang="en-US" noProof="0"/>
              <a:t>Click icon to add picture</a:t>
            </a:r>
            <a:endParaRPr lang="en-US" noProof="0" dirty="0"/>
          </a:p>
        </p:txBody>
      </p:sp>
      <p:sp>
        <p:nvSpPr>
          <p:cNvPr id="4" name="Text Placeholder 3"/>
          <p:cNvSpPr>
            <a:spLocks noGrp="1"/>
          </p:cNvSpPr>
          <p:nvPr>
            <p:ph type="body" sz="half" idx="2"/>
          </p:nvPr>
        </p:nvSpPr>
        <p:spPr>
          <a:xfrm>
            <a:off x="821465" y="4705032"/>
            <a:ext cx="4331362" cy="746831"/>
          </a:xfrm>
        </p:spPr>
        <p:txBody>
          <a:bodyPr anchor="ctr"/>
          <a:lstStyle>
            <a:lvl1pPr marL="0" indent="0" algn="l">
              <a:lnSpc>
                <a:spcPts val="1568"/>
              </a:lnSpc>
              <a:spcBef>
                <a:spcPts val="0"/>
              </a:spcBef>
              <a:buNone/>
              <a:defRPr sz="1372">
                <a:solidFill>
                  <a:srgbClr val="777777"/>
                </a:solidFill>
              </a:defRPr>
            </a:lvl1pPr>
            <a:lvl2pPr>
              <a:defRPr sz="1176"/>
            </a:lvl2pPr>
            <a:lvl3pPr>
              <a:defRPr sz="980"/>
            </a:lvl3pPr>
            <a:lvl4pPr>
              <a:defRPr sz="882"/>
            </a:lvl4pPr>
            <a:lvl5pPr>
              <a:defRPr sz="882"/>
            </a:lvl5pPr>
            <a:extLst/>
          </a:lstStyle>
          <a:p>
            <a:pPr lvl="0"/>
            <a:r>
              <a:rPr lang="en-US"/>
              <a:t>Edit Master text styles</a:t>
            </a:r>
          </a:p>
        </p:txBody>
      </p:sp>
      <p:sp>
        <p:nvSpPr>
          <p:cNvPr id="8" name="Date Placeholder 4"/>
          <p:cNvSpPr>
            <a:spLocks noGrp="1"/>
          </p:cNvSpPr>
          <p:nvPr>
            <p:ph type="dt" sz="half" idx="10"/>
          </p:nvPr>
        </p:nvSpPr>
        <p:spPr/>
        <p:txBody>
          <a:bodyPr/>
          <a:lstStyle>
            <a:lvl1pPr>
              <a:defRPr/>
            </a:lvl1pPr>
          </a:lstStyle>
          <a:p>
            <a:fld id="{A809A8BC-4A06-47A2-BDAA-632BDB2E0562}" type="datetimeFigureOut">
              <a:rPr lang="en-US"/>
              <a:pPr/>
              <a:t>2/28/2022</a:t>
            </a:fld>
            <a:endParaRPr lang="en-US"/>
          </a:p>
        </p:txBody>
      </p:sp>
      <p:sp>
        <p:nvSpPr>
          <p:cNvPr id="9" name="Footer Placeholder 5"/>
          <p:cNvSpPr>
            <a:spLocks noGrp="1"/>
          </p:cNvSpPr>
          <p:nvPr>
            <p:ph type="ftr" sz="quarter" idx="11"/>
          </p:nvPr>
        </p:nvSpPr>
        <p:spPr/>
        <p:txBody>
          <a:bodyPr/>
          <a:lstStyle>
            <a:lvl1pPr>
              <a:defRPr/>
            </a:lvl1pPr>
          </a:lstStyle>
          <a:p>
            <a:endParaRPr lang="en-US"/>
          </a:p>
        </p:txBody>
      </p:sp>
      <p:sp>
        <p:nvSpPr>
          <p:cNvPr id="10" name="Slide Number Placeholder 6"/>
          <p:cNvSpPr>
            <a:spLocks noGrp="1"/>
          </p:cNvSpPr>
          <p:nvPr>
            <p:ph type="sldNum" sz="quarter" idx="12"/>
          </p:nvPr>
        </p:nvSpPr>
        <p:spPr/>
        <p:txBody>
          <a:bodyPr/>
          <a:lstStyle>
            <a:lvl1pPr>
              <a:defRPr smtClean="0"/>
            </a:lvl1pPr>
          </a:lstStyle>
          <a:p>
            <a:fld id="{5B8A2ED4-831B-49F1-9197-D25488051197}" type="slidenum">
              <a:rPr lang="en-US" altLang="vi-VN"/>
              <a:pPr/>
              <a:t>‹#›</a:t>
            </a:fld>
            <a:endParaRPr lang="en-US" altLang="vi-VN"/>
          </a:p>
        </p:txBody>
      </p:sp>
    </p:spTree>
    <p:extLst>
      <p:ext uri="{BB962C8B-B14F-4D97-AF65-F5344CB8AC3E}">
        <p14:creationId xmlns:p14="http://schemas.microsoft.com/office/powerpoint/2010/main" val="3721271104"/>
      </p:ext>
    </p:extLst>
  </p:cSld>
  <p:clrMapOvr>
    <a:masterClrMapping/>
  </p:clrMapOvr>
  <p:hf sldNum="0" hdr="0" ftr="0"/>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A7524C1D-E3F3-4753-A0E6-CE5D2B7C814D}" type="datetimeFigureOut">
              <a:rPr lang="en-US"/>
              <a:pPr/>
              <a:t>2/28/2022</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09FE4C21-0D6C-400A-AD2E-B62A7190E5E7}" type="slidenum">
              <a:rPr lang="en-US" altLang="vi-VN"/>
              <a:pPr/>
              <a:t>‹#›</a:t>
            </a:fld>
            <a:endParaRPr lang="en-US" altLang="vi-VN"/>
          </a:p>
        </p:txBody>
      </p:sp>
    </p:spTree>
    <p:extLst>
      <p:ext uri="{BB962C8B-B14F-4D97-AF65-F5344CB8AC3E}">
        <p14:creationId xmlns:p14="http://schemas.microsoft.com/office/powerpoint/2010/main" val="505883351"/>
      </p:ext>
    </p:extLst>
  </p:cSld>
  <p:clrMapOvr>
    <a:masterClrMapping/>
  </p:clrMapOvr>
  <p:hf sldNum="0" hdr="0" ftr="0"/>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078" y="269171"/>
            <a:ext cx="1792288" cy="573503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120180" y="269172"/>
            <a:ext cx="5451541" cy="573503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A6C1F4D1-CFC2-47A1-AD15-2F0C8D06C984}" type="datetimeFigureOut">
              <a:rPr lang="en-US"/>
              <a:pPr/>
              <a:t>2/28/2022</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6F90A2BA-FD7B-42D1-8015-59C94A2F95E4}" type="slidenum">
              <a:rPr lang="en-US" altLang="vi-VN"/>
              <a:pPr/>
              <a:t>‹#›</a:t>
            </a:fld>
            <a:endParaRPr lang="en-US" altLang="vi-VN"/>
          </a:p>
        </p:txBody>
      </p:sp>
    </p:spTree>
    <p:extLst>
      <p:ext uri="{BB962C8B-B14F-4D97-AF65-F5344CB8AC3E}">
        <p14:creationId xmlns:p14="http://schemas.microsoft.com/office/powerpoint/2010/main" val="1596316893"/>
      </p:ext>
    </p:extLst>
  </p:cSld>
  <p:clrMapOvr>
    <a:masterClrMapping/>
  </p:clrMapOvr>
  <p:hf sldNum="0" hdr="0" ftr="0"/>
</p:sldLayout>
</file>

<file path=ppt/slideLayouts/slideLayout37.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4" name="Tiêu đề 5"/>
          <p:cNvSpPr txBox="1">
            <a:spLocks/>
          </p:cNvSpPr>
          <p:nvPr/>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pic>
        <p:nvPicPr>
          <p:cNvPr id="5" name="Picture 1"/>
          <p:cNvPicPr>
            <a:picLocks noChangeAspect="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6870700" y="771525"/>
            <a:ext cx="2165350" cy="533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1344216" y="2464544"/>
            <a:ext cx="4480719" cy="926536"/>
          </a:xfrm>
          <a:prstGeom prst="rect">
            <a:avLst/>
          </a:prstGeom>
        </p:spPr>
        <p:txBody>
          <a:bodyPr/>
          <a:lstStyle>
            <a:lvl1pPr marL="0" indent="0" algn="l">
              <a:lnSpc>
                <a:spcPct val="100000"/>
              </a:lnSpc>
              <a:spcBef>
                <a:spcPts val="294"/>
              </a:spcBef>
              <a:spcAft>
                <a:spcPts val="294"/>
              </a:spcAft>
              <a:buFont typeface="Arial" panose="020B0604020202020204" pitchFamily="34" charset="0"/>
              <a:buNone/>
              <a:defRPr sz="3528" b="1" baseline="0">
                <a:solidFill>
                  <a:srgbClr val="008446"/>
                </a:solidFill>
                <a:latin typeface="Arial" panose="020B0604020202020204" pitchFamily="34" charset="0"/>
                <a:cs typeface="Arial" panose="020B0604020202020204" pitchFamily="34" charset="0"/>
              </a:defRPr>
            </a:lvl1pPr>
            <a:lvl2pPr>
              <a:lnSpc>
                <a:spcPct val="100000"/>
              </a:lnSpc>
              <a:spcBef>
                <a:spcPts val="294"/>
              </a:spcBef>
              <a:spcAft>
                <a:spcPts val="294"/>
              </a:spcAft>
              <a:defRPr sz="1568">
                <a:latin typeface="Arial" panose="020B0604020202020204" pitchFamily="34" charset="0"/>
                <a:cs typeface="Arial" panose="020B0604020202020204" pitchFamily="34" charset="0"/>
              </a:defRPr>
            </a:lvl2pPr>
            <a:lvl3pPr marL="1120140" indent="-224028">
              <a:lnSpc>
                <a:spcPct val="100000"/>
              </a:lnSpc>
              <a:spcBef>
                <a:spcPts val="294"/>
              </a:spcBef>
              <a:spcAft>
                <a:spcPts val="294"/>
              </a:spcAft>
              <a:buFont typeface="Wingdings" panose="05000000000000000000" pitchFamily="2" charset="2"/>
              <a:buChar char="ü"/>
              <a:defRPr sz="1372">
                <a:latin typeface="Arial" panose="020B0604020202020204" pitchFamily="34" charset="0"/>
                <a:cs typeface="Arial" panose="020B0604020202020204" pitchFamily="34" charset="0"/>
              </a:defRPr>
            </a:lvl3pPr>
          </a:lstStyle>
          <a:p>
            <a:pPr lvl="0"/>
            <a:r>
              <a:rPr lang="en-US"/>
              <a:t>Edit Master text styles</a:t>
            </a:r>
          </a:p>
        </p:txBody>
      </p:sp>
      <p:sp>
        <p:nvSpPr>
          <p:cNvPr id="6" name="Slide Number Placeholder 5"/>
          <p:cNvSpPr>
            <a:spLocks noGrp="1"/>
          </p:cNvSpPr>
          <p:nvPr>
            <p:ph type="sldNum" sz="quarter" idx="10"/>
          </p:nvPr>
        </p:nvSpPr>
        <p:spPr>
          <a:xfrm>
            <a:off x="6721475" y="6273800"/>
            <a:ext cx="2090738" cy="357188"/>
          </a:xfrm>
        </p:spPr>
        <p:txBody>
          <a:bodyPr/>
          <a:lstStyle>
            <a:lvl1pPr>
              <a:defRPr smtClean="0"/>
            </a:lvl1pPr>
          </a:lstStyle>
          <a:p>
            <a:fld id="{5CEFA586-C951-4779-A20C-0EBEA7A6BC8A}" type="slidenum">
              <a:rPr lang="en-US" altLang="vi-VN"/>
              <a:pPr/>
              <a:t>‹#›</a:t>
            </a:fld>
            <a:endParaRPr lang="en-US" altLang="vi-VN"/>
          </a:p>
        </p:txBody>
      </p:sp>
    </p:spTree>
    <p:extLst>
      <p:ext uri="{BB962C8B-B14F-4D97-AF65-F5344CB8AC3E}">
        <p14:creationId xmlns:p14="http://schemas.microsoft.com/office/powerpoint/2010/main" val="3427867492"/>
      </p:ext>
    </p:extLst>
  </p:cSld>
  <p:clrMapOvr>
    <a:masterClrMapping/>
  </p:clrMapOvr>
  <p:hf sldNum="0" hdr="0" ftr="0"/>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959475" y="457200"/>
            <a:ext cx="3001963" cy="563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298720" y="2315181"/>
            <a:ext cx="5660019" cy="1440761"/>
          </a:xfrm>
          <a:prstGeom prst="rect">
            <a:avLst/>
          </a:prstGeom>
        </p:spPr>
        <p:txBody>
          <a:bodyPr/>
          <a:lstStyle>
            <a:lvl1pPr algn="l">
              <a:defRPr sz="3136" b="1">
                <a:solidFill>
                  <a:srgbClr val="008446"/>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298715" y="5078448"/>
            <a:ext cx="2277699" cy="1120246"/>
          </a:xfrm>
          <a:prstGeom prst="rect">
            <a:avLst/>
          </a:prstGeom>
        </p:spPr>
        <p:txBody>
          <a:bodyPr/>
          <a:lstStyle>
            <a:lvl1pPr marL="0" indent="0" algn="l">
              <a:buNone/>
              <a:defRPr sz="1176">
                <a:solidFill>
                  <a:schemeClr val="tx1">
                    <a:lumMod val="75000"/>
                    <a:lumOff val="25000"/>
                  </a:schemeClr>
                </a:solidFill>
                <a:latin typeface="Arial" panose="020B0604020202020204" pitchFamily="34" charset="0"/>
                <a:cs typeface="Arial" panose="020B0604020202020204" pitchFamily="34" charset="0"/>
              </a:defRPr>
            </a:lvl1pPr>
            <a:lvl2pPr marL="448056" indent="0" algn="ctr">
              <a:buNone/>
              <a:defRPr>
                <a:solidFill>
                  <a:schemeClr val="tx1">
                    <a:tint val="75000"/>
                  </a:schemeClr>
                </a:solidFill>
              </a:defRPr>
            </a:lvl2pPr>
            <a:lvl3pPr marL="896112" indent="0" algn="ctr">
              <a:buNone/>
              <a:defRPr>
                <a:solidFill>
                  <a:schemeClr val="tx1">
                    <a:tint val="75000"/>
                  </a:schemeClr>
                </a:solidFill>
              </a:defRPr>
            </a:lvl3pPr>
            <a:lvl4pPr marL="1344168" indent="0" algn="ctr">
              <a:buNone/>
              <a:defRPr>
                <a:solidFill>
                  <a:schemeClr val="tx1">
                    <a:tint val="75000"/>
                  </a:schemeClr>
                </a:solidFill>
              </a:defRPr>
            </a:lvl4pPr>
            <a:lvl5pPr marL="1792224" indent="0" algn="ctr">
              <a:buNone/>
              <a:defRPr>
                <a:solidFill>
                  <a:schemeClr val="tx1">
                    <a:tint val="75000"/>
                  </a:schemeClr>
                </a:solidFill>
              </a:defRPr>
            </a:lvl5pPr>
            <a:lvl6pPr marL="2240280" indent="0" algn="ctr">
              <a:buNone/>
              <a:defRPr>
                <a:solidFill>
                  <a:schemeClr val="tx1">
                    <a:tint val="75000"/>
                  </a:schemeClr>
                </a:solidFill>
              </a:defRPr>
            </a:lvl6pPr>
            <a:lvl7pPr marL="2688336" indent="0" algn="ctr">
              <a:buNone/>
              <a:defRPr>
                <a:solidFill>
                  <a:schemeClr val="tx1">
                    <a:tint val="75000"/>
                  </a:schemeClr>
                </a:solidFill>
              </a:defRPr>
            </a:lvl7pPr>
            <a:lvl8pPr marL="3136392" indent="0" algn="ctr">
              <a:buNone/>
              <a:defRPr>
                <a:solidFill>
                  <a:schemeClr val="tx1">
                    <a:tint val="75000"/>
                  </a:schemeClr>
                </a:solidFill>
              </a:defRPr>
            </a:lvl8pPr>
            <a:lvl9pPr marL="3584448" indent="0" algn="ctr">
              <a:buNone/>
              <a:defRPr>
                <a:solidFill>
                  <a:schemeClr val="tx1">
                    <a:tint val="75000"/>
                  </a:schemeClr>
                </a:solidFill>
              </a:defRPr>
            </a:lvl9pPr>
          </a:lstStyle>
          <a:p>
            <a:r>
              <a:rPr lang="en-US"/>
              <a:t>Click to edit Master subtitle style</a:t>
            </a:r>
            <a:endParaRPr lang="en-US" dirty="0"/>
          </a:p>
        </p:txBody>
      </p:sp>
      <p:sp>
        <p:nvSpPr>
          <p:cNvPr id="5" name="Slide Number Placeholder 5"/>
          <p:cNvSpPr>
            <a:spLocks noGrp="1"/>
          </p:cNvSpPr>
          <p:nvPr>
            <p:ph type="sldNum" sz="quarter" idx="10"/>
          </p:nvPr>
        </p:nvSpPr>
        <p:spPr>
          <a:xfrm>
            <a:off x="6796088" y="6199188"/>
            <a:ext cx="2090737" cy="357187"/>
          </a:xfrm>
        </p:spPr>
        <p:txBody>
          <a:bodyPr/>
          <a:lstStyle>
            <a:lvl1pPr>
              <a:defRPr/>
            </a:lvl1pPr>
          </a:lstStyle>
          <a:p>
            <a:fld id="{468EE3B7-4CEC-4813-BAE0-0A2761BE24EA}" type="slidenum">
              <a:rPr lang="en-US" altLang="vi-VN"/>
              <a:pPr/>
              <a:t>‹#›</a:t>
            </a:fld>
            <a:endParaRPr lang="en-US" altLang="vi-VN"/>
          </a:p>
        </p:txBody>
      </p:sp>
    </p:spTree>
    <p:extLst>
      <p:ext uri="{BB962C8B-B14F-4D97-AF65-F5344CB8AC3E}">
        <p14:creationId xmlns:p14="http://schemas.microsoft.com/office/powerpoint/2010/main" val="342705441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cxnSp>
        <p:nvCxnSpPr>
          <p:cNvPr id="5" name="Straight Connector 4"/>
          <p:cNvCxnSpPr/>
          <p:nvPr userDrawn="1"/>
        </p:nvCxnSpPr>
        <p:spPr>
          <a:xfrm>
            <a:off x="2687638" y="1866900"/>
            <a:ext cx="0" cy="2987675"/>
          </a:xfrm>
          <a:prstGeom prst="line">
            <a:avLst/>
          </a:prstGeom>
          <a:ln w="12700">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sp>
        <p:nvSpPr>
          <p:cNvPr id="3" name="Content Placeholder 2"/>
          <p:cNvSpPr>
            <a:spLocks noGrp="1"/>
          </p:cNvSpPr>
          <p:nvPr>
            <p:ph sz="half" idx="1"/>
          </p:nvPr>
        </p:nvSpPr>
        <p:spPr>
          <a:xfrm>
            <a:off x="448072" y="821513"/>
            <a:ext cx="2315038" cy="896197"/>
          </a:xfrm>
          <a:prstGeom prst="rect">
            <a:avLst/>
          </a:prstGeom>
        </p:spPr>
        <p:txBody>
          <a:bodyPr/>
          <a:lstStyle>
            <a:lvl1pPr>
              <a:defRPr sz="3136" baseline="0">
                <a:solidFill>
                  <a:srgbClr val="008446"/>
                </a:solidFill>
                <a:latin typeface="Arial" panose="020B0604020202020204" pitchFamily="34" charset="0"/>
                <a:cs typeface="Arial" panose="020B0604020202020204" pitchFamily="34" charset="0"/>
              </a:defRPr>
            </a:lvl1pPr>
            <a:lvl2pPr>
              <a:defRPr sz="2352"/>
            </a:lvl2pPr>
            <a:lvl3pPr>
              <a:defRPr sz="1960"/>
            </a:lvl3pPr>
            <a:lvl4pPr>
              <a:defRPr sz="1764"/>
            </a:lvl4pPr>
            <a:lvl5pPr>
              <a:defRPr sz="1764"/>
            </a:lvl5pPr>
            <a:lvl6pPr>
              <a:defRPr sz="1764"/>
            </a:lvl6pPr>
            <a:lvl7pPr>
              <a:defRPr sz="1764"/>
            </a:lvl7pPr>
            <a:lvl8pPr>
              <a:defRPr sz="1764"/>
            </a:lvl8pPr>
            <a:lvl9pPr>
              <a:defRPr sz="1764"/>
            </a:lvl9pPr>
          </a:lstStyle>
          <a:p>
            <a:pPr lvl="0"/>
            <a:r>
              <a:rPr lang="en-US"/>
              <a:t>Edit Master text styles</a:t>
            </a:r>
          </a:p>
        </p:txBody>
      </p:sp>
      <p:sp>
        <p:nvSpPr>
          <p:cNvPr id="4" name="Content Placeholder 3"/>
          <p:cNvSpPr>
            <a:spLocks noGrp="1"/>
          </p:cNvSpPr>
          <p:nvPr>
            <p:ph sz="half" idx="2"/>
          </p:nvPr>
        </p:nvSpPr>
        <p:spPr>
          <a:xfrm>
            <a:off x="2837789" y="1867077"/>
            <a:ext cx="5376863" cy="2987322"/>
          </a:xfrm>
          <a:prstGeom prst="rect">
            <a:avLst/>
          </a:prstGeom>
        </p:spPr>
        <p:txBody>
          <a:bodyPr/>
          <a:lstStyle>
            <a:lvl1pPr>
              <a:lnSpc>
                <a:spcPct val="150000"/>
              </a:lnSpc>
              <a:defRPr sz="1960" b="0">
                <a:solidFill>
                  <a:schemeClr val="bg1">
                    <a:lumMod val="50000"/>
                  </a:schemeClr>
                </a:solidFill>
                <a:latin typeface="Arial" panose="020B0604020202020204" pitchFamily="34" charset="0"/>
                <a:cs typeface="Arial" panose="020B0604020202020204" pitchFamily="34" charset="0"/>
              </a:defRPr>
            </a:lvl1pPr>
            <a:lvl2pPr>
              <a:defRPr sz="2352"/>
            </a:lvl2pPr>
            <a:lvl3pPr>
              <a:defRPr sz="1960"/>
            </a:lvl3pPr>
            <a:lvl4pPr>
              <a:defRPr sz="1764"/>
            </a:lvl4pPr>
            <a:lvl5pPr>
              <a:defRPr sz="1764"/>
            </a:lvl5pPr>
            <a:lvl6pPr>
              <a:defRPr sz="1764"/>
            </a:lvl6pPr>
            <a:lvl7pPr>
              <a:defRPr sz="1764"/>
            </a:lvl7pPr>
            <a:lvl8pPr>
              <a:defRPr sz="1764"/>
            </a:lvl8pPr>
            <a:lvl9pPr>
              <a:defRPr sz="1764"/>
            </a:lvl9pPr>
          </a:lstStyle>
          <a:p>
            <a:pPr lvl="0"/>
            <a:r>
              <a:rPr lang="en-US"/>
              <a:t>Edit Master text styles</a:t>
            </a:r>
          </a:p>
          <a:p>
            <a:pPr lvl="1"/>
            <a:r>
              <a:rPr lang="en-US"/>
              <a:t>Second level</a:t>
            </a:r>
          </a:p>
        </p:txBody>
      </p:sp>
      <p:sp>
        <p:nvSpPr>
          <p:cNvPr id="12" name="Content Placeholder 3"/>
          <p:cNvSpPr>
            <a:spLocks noGrp="1"/>
          </p:cNvSpPr>
          <p:nvPr>
            <p:ph sz="half" idx="14"/>
          </p:nvPr>
        </p:nvSpPr>
        <p:spPr>
          <a:xfrm>
            <a:off x="1904306" y="1867077"/>
            <a:ext cx="672108" cy="2987322"/>
          </a:xfrm>
          <a:prstGeom prst="rect">
            <a:avLst/>
          </a:prstGeom>
        </p:spPr>
        <p:txBody>
          <a:bodyPr/>
          <a:lstStyle>
            <a:lvl1pPr>
              <a:lnSpc>
                <a:spcPct val="150000"/>
              </a:lnSpc>
              <a:defRPr lang="en-US" sz="1960" b="1" i="0" kern="1200" baseline="0" dirty="0" smtClean="0">
                <a:solidFill>
                  <a:srgbClr val="008446"/>
                </a:solidFill>
                <a:latin typeface="Arial" panose="020B0604020202020204" pitchFamily="34" charset="0"/>
                <a:ea typeface="+mn-ea"/>
                <a:cs typeface="Arial" panose="020B0604020202020204" pitchFamily="34" charset="0"/>
              </a:defRPr>
            </a:lvl1pPr>
            <a:lvl2pPr>
              <a:defRPr sz="2352"/>
            </a:lvl2pPr>
            <a:lvl3pPr>
              <a:defRPr sz="1960"/>
            </a:lvl3pPr>
            <a:lvl4pPr>
              <a:defRPr sz="1764"/>
            </a:lvl4pPr>
            <a:lvl5pPr>
              <a:defRPr sz="1764"/>
            </a:lvl5pPr>
            <a:lvl6pPr>
              <a:defRPr sz="1764"/>
            </a:lvl6pPr>
            <a:lvl7pPr>
              <a:defRPr sz="1764"/>
            </a:lvl7pPr>
            <a:lvl8pPr>
              <a:defRPr sz="1764"/>
            </a:lvl8pPr>
            <a:lvl9pPr>
              <a:defRPr sz="1764"/>
            </a:lvl9pPr>
          </a:lstStyle>
          <a:p>
            <a:pPr lvl="0"/>
            <a:r>
              <a:rPr lang="en-US"/>
              <a:t>Edit Master text styles</a:t>
            </a:r>
          </a:p>
          <a:p>
            <a:pPr lvl="1"/>
            <a:r>
              <a:rPr lang="en-US"/>
              <a:t>Second level</a:t>
            </a:r>
          </a:p>
        </p:txBody>
      </p:sp>
      <p:sp>
        <p:nvSpPr>
          <p:cNvPr id="6" name="Slide Number Placeholder 6"/>
          <p:cNvSpPr>
            <a:spLocks noGrp="1"/>
          </p:cNvSpPr>
          <p:nvPr>
            <p:ph type="sldNum" sz="quarter" idx="15"/>
          </p:nvPr>
        </p:nvSpPr>
        <p:spPr>
          <a:xfrm>
            <a:off x="6721475" y="6199188"/>
            <a:ext cx="2090738" cy="357187"/>
          </a:xfrm>
        </p:spPr>
        <p:txBody>
          <a:bodyPr/>
          <a:lstStyle>
            <a:lvl1pPr>
              <a:defRPr/>
            </a:lvl1pPr>
          </a:lstStyle>
          <a:p>
            <a:fld id="{175BCB98-ED7D-46EE-9E71-B3C97729494A}" type="slidenum">
              <a:rPr lang="en-US" altLang="vi-VN"/>
              <a:pPr/>
              <a:t>‹#›</a:t>
            </a:fld>
            <a:endParaRPr lang="en-US" altLang="vi-VN"/>
          </a:p>
        </p:txBody>
      </p:sp>
    </p:spTree>
    <p:extLst>
      <p:ext uri="{BB962C8B-B14F-4D97-AF65-F5344CB8AC3E}">
        <p14:creationId xmlns:p14="http://schemas.microsoft.com/office/powerpoint/2010/main" val="14833203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452567" y="1951038"/>
            <a:ext cx="2074862" cy="1222375"/>
          </a:xfrm>
        </p:spPr>
        <p:txBody>
          <a:bodyPr/>
          <a:lstStyle>
            <a:lvl1pPr>
              <a:defRPr sz="2400"/>
            </a:lvl1pPr>
            <a:lvl2pPr>
              <a:defRPr sz="2400"/>
            </a:lvl2pPr>
            <a:lvl3pPr>
              <a:defRPr sz="2200"/>
            </a:lvl3pPr>
            <a:lvl4pPr>
              <a:buFont typeface="Wingdings" pitchFamily="2" charset="2"/>
              <a:buChar char="§"/>
              <a:defRPr sz="2000"/>
            </a:lvl4pPr>
            <a:lvl5pPr>
              <a:defRPr sz="1800"/>
            </a:lvl5pPr>
            <a:lvl6pPr>
              <a:defRPr sz="1800"/>
            </a:lvl6pPr>
            <a:lvl7pPr>
              <a:defRPr sz="1800"/>
            </a:lvl7pPr>
            <a:lvl8pPr>
              <a:defRPr sz="1800"/>
            </a:lvl8pPr>
            <a:lvl9pPr>
              <a:defRPr sz="1800"/>
            </a:lvl9pPr>
          </a:lstStyle>
          <a:p>
            <a:pPr lvl="0"/>
            <a:r>
              <a:rPr lang="en-US" dirty="0"/>
              <a:t>Click to edit Master text styles</a:t>
            </a:r>
          </a:p>
          <a:p>
            <a:pPr lvl="2"/>
            <a:r>
              <a:rPr lang="en-US" dirty="0"/>
              <a:t>Second level</a:t>
            </a:r>
          </a:p>
          <a:p>
            <a:pPr lvl="3"/>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3679829" y="1951038"/>
            <a:ext cx="2074863" cy="1222375"/>
          </a:xfrm>
        </p:spPr>
        <p:txBody>
          <a:bodyPr/>
          <a:lstStyle>
            <a:lvl1pPr>
              <a:defRPr sz="2400"/>
            </a:lvl1pPr>
            <a:lvl2pPr>
              <a:defRPr sz="2400"/>
            </a:lvl2pPr>
            <a:lvl3pPr>
              <a:defRPr sz="2200"/>
            </a:lvl3pPr>
            <a:lvl4pPr>
              <a:buFont typeface="Wingdings" pitchFamily="2" charset="2"/>
              <a:buChar char="§"/>
              <a:defRPr sz="2000"/>
            </a:lvl4pPr>
            <a:lvl5pPr>
              <a:defRPr sz="1800"/>
            </a:lvl5pPr>
            <a:lvl6pPr>
              <a:defRPr sz="1800"/>
            </a:lvl6pPr>
            <a:lvl7pPr>
              <a:defRPr sz="1800"/>
            </a:lvl7pPr>
            <a:lvl8pPr>
              <a:defRPr sz="1800"/>
            </a:lvl8pPr>
            <a:lvl9pPr>
              <a:defRPr sz="1800"/>
            </a:lvl9pPr>
          </a:lstStyle>
          <a:p>
            <a:pPr lvl="0"/>
            <a:r>
              <a:rPr lang="en-US" dirty="0"/>
              <a:t>Click to edit Master text styles</a:t>
            </a:r>
          </a:p>
          <a:p>
            <a:pPr lvl="2"/>
            <a:r>
              <a:rPr lang="en-US" dirty="0"/>
              <a:t>Second level</a:t>
            </a:r>
          </a:p>
          <a:p>
            <a:pPr lvl="3"/>
            <a:r>
              <a:rPr lang="en-US" dirty="0"/>
              <a:t>Third level</a:t>
            </a:r>
          </a:p>
          <a:p>
            <a:pPr lvl="3"/>
            <a:r>
              <a:rPr lang="en-US" dirty="0"/>
              <a:t>Fourth level</a:t>
            </a:r>
          </a:p>
          <a:p>
            <a:pPr lvl="4"/>
            <a:r>
              <a:rPr lang="en-US" dirty="0"/>
              <a:t>Fifth level</a:t>
            </a:r>
          </a:p>
        </p:txBody>
      </p:sp>
      <p:sp>
        <p:nvSpPr>
          <p:cNvPr id="5" name="Rectangle 280"/>
          <p:cNvSpPr>
            <a:spLocks noGrp="1" noChangeArrowheads="1"/>
          </p:cNvSpPr>
          <p:nvPr>
            <p:ph type="sldNum" sz="quarter" idx="10"/>
          </p:nvPr>
        </p:nvSpPr>
        <p:spPr>
          <a:ln/>
        </p:spPr>
        <p:txBody>
          <a:bodyPr/>
          <a:lstStyle>
            <a:lvl1pPr>
              <a:defRPr/>
            </a:lvl1pPr>
          </a:lstStyle>
          <a:p>
            <a:pPr>
              <a:defRPr/>
            </a:pPr>
            <a:fld id="{6EA45969-D3FF-410D-9509-8A2C1C4685CC}" type="slidenum">
              <a:rPr lang="en-US" altLang="en-US"/>
              <a:pPr>
                <a:defRPr/>
              </a:pPr>
              <a:t>‹#›</a:t>
            </a:fld>
            <a:r>
              <a:rPr lang="en-US" altLang="en-US"/>
              <a:t> </a:t>
            </a:r>
          </a:p>
        </p:txBody>
      </p:sp>
    </p:spTree>
    <p:extLst>
      <p:ext uri="{BB962C8B-B14F-4D97-AF65-F5344CB8AC3E}">
        <p14:creationId xmlns:p14="http://schemas.microsoft.com/office/powerpoint/2010/main" val="355914602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iêu đề 5"/>
          <p:cNvSpPr txBox="1">
            <a:spLocks/>
          </p:cNvSpPr>
          <p:nvPr userDrawn="1"/>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cxnSp>
        <p:nvCxnSpPr>
          <p:cNvPr id="5" name="Đường nối Thẳng 4"/>
          <p:cNvCxnSpPr/>
          <p:nvPr userDrawn="1"/>
        </p:nvCxnSpPr>
        <p:spPr>
          <a:xfrm>
            <a:off x="0" y="560388"/>
            <a:ext cx="8961438" cy="0"/>
          </a:xfrm>
          <a:prstGeom prst="line">
            <a:avLst/>
          </a:prstGeom>
          <a:ln w="15875">
            <a:solidFill>
              <a:srgbClr val="008446"/>
            </a:solidFill>
          </a:ln>
          <a:effectLst/>
        </p:spPr>
        <p:style>
          <a:lnRef idx="2">
            <a:schemeClr val="accent1"/>
          </a:lnRef>
          <a:fillRef idx="0">
            <a:schemeClr val="accent1"/>
          </a:fillRef>
          <a:effectRef idx="1">
            <a:schemeClr val="accent1"/>
          </a:effectRef>
          <a:fontRef idx="minor">
            <a:schemeClr val="tx1"/>
          </a:fontRef>
        </p:style>
      </p:cxnSp>
      <p:cxnSp>
        <p:nvCxnSpPr>
          <p:cNvPr id="6" name="Đường nối Thẳng 6"/>
          <p:cNvCxnSpPr/>
          <p:nvPr userDrawn="1"/>
        </p:nvCxnSpPr>
        <p:spPr>
          <a:xfrm>
            <a:off x="0" y="533400"/>
            <a:ext cx="8961438" cy="0"/>
          </a:xfrm>
          <a:prstGeom prst="line">
            <a:avLst/>
          </a:prstGeom>
          <a:ln w="9525">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userDrawn="1"/>
        </p:nvCxnSpPr>
        <p:spPr>
          <a:xfrm>
            <a:off x="528638" y="158750"/>
            <a:ext cx="0" cy="322263"/>
          </a:xfrm>
          <a:prstGeom prst="line">
            <a:avLst/>
          </a:prstGeom>
          <a:ln w="25400">
            <a:solidFill>
              <a:srgbClr val="00844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74679" y="159231"/>
            <a:ext cx="8662723" cy="322179"/>
          </a:xfrm>
          <a:prstGeom prst="rect">
            <a:avLst/>
          </a:prstGeom>
        </p:spPr>
        <p:txBody>
          <a:bodyPr wrap="none" lIns="180000">
            <a:noAutofit/>
          </a:bodyPr>
          <a:lstStyle>
            <a:lvl1pPr algn="l">
              <a:defRPr sz="1764" b="1">
                <a:solidFill>
                  <a:srgbClr val="008446"/>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222534" y="746831"/>
            <a:ext cx="8589553" cy="5451863"/>
          </a:xfrm>
          <a:prstGeom prst="rect">
            <a:avLst/>
          </a:prstGeom>
        </p:spPr>
        <p:txBody>
          <a:bodyPr/>
          <a:lstStyle>
            <a:lvl1pPr marL="448056" indent="-448056">
              <a:lnSpc>
                <a:spcPct val="100000"/>
              </a:lnSpc>
              <a:spcBef>
                <a:spcPts val="294"/>
              </a:spcBef>
              <a:spcAft>
                <a:spcPts val="294"/>
              </a:spcAft>
              <a:buFont typeface="Arial" panose="020B0604020202020204" pitchFamily="34" charset="0"/>
              <a:buChar char="•"/>
              <a:defRPr sz="1764" b="0">
                <a:solidFill>
                  <a:schemeClr val="tx1"/>
                </a:solidFill>
                <a:latin typeface="Arial" panose="020B0604020202020204" pitchFamily="34" charset="0"/>
                <a:cs typeface="Arial" panose="020B0604020202020204" pitchFamily="34" charset="0"/>
              </a:defRPr>
            </a:lvl1pPr>
            <a:lvl2pPr>
              <a:lnSpc>
                <a:spcPct val="100000"/>
              </a:lnSpc>
              <a:spcBef>
                <a:spcPts val="294"/>
              </a:spcBef>
              <a:spcAft>
                <a:spcPts val="294"/>
              </a:spcAft>
              <a:defRPr sz="1568">
                <a:latin typeface="Arial" panose="020B0604020202020204" pitchFamily="34" charset="0"/>
                <a:cs typeface="Arial" panose="020B0604020202020204" pitchFamily="34" charset="0"/>
              </a:defRPr>
            </a:lvl2pPr>
            <a:lvl3pPr marL="1120140" indent="-224028">
              <a:lnSpc>
                <a:spcPct val="100000"/>
              </a:lnSpc>
              <a:spcBef>
                <a:spcPts val="294"/>
              </a:spcBef>
              <a:spcAft>
                <a:spcPts val="294"/>
              </a:spcAft>
              <a:buFont typeface="Wingdings" panose="05000000000000000000" pitchFamily="2" charset="2"/>
              <a:buChar char="ü"/>
              <a:defRPr sz="1372">
                <a:latin typeface="Arial" panose="020B0604020202020204" pitchFamily="34" charset="0"/>
                <a:cs typeface="Arial" panose="020B0604020202020204" pitchFamily="34" charset="0"/>
              </a:defRPr>
            </a:lvl3pPr>
          </a:lstStyle>
          <a:p>
            <a:pPr lvl="0"/>
            <a:r>
              <a:rPr lang="en-US"/>
              <a:t>Edit Master text styles</a:t>
            </a:r>
          </a:p>
          <a:p>
            <a:pPr lvl="1"/>
            <a:r>
              <a:rPr lang="en-US"/>
              <a:t>Second level</a:t>
            </a:r>
          </a:p>
          <a:p>
            <a:pPr lvl="2"/>
            <a:r>
              <a:rPr lang="en-US"/>
              <a:t>Third level</a:t>
            </a:r>
          </a:p>
        </p:txBody>
      </p:sp>
      <p:sp>
        <p:nvSpPr>
          <p:cNvPr id="8" name="Slide Number Placeholder 5"/>
          <p:cNvSpPr>
            <a:spLocks noGrp="1"/>
          </p:cNvSpPr>
          <p:nvPr>
            <p:ph type="sldNum" sz="quarter" idx="10"/>
          </p:nvPr>
        </p:nvSpPr>
        <p:spPr>
          <a:xfrm>
            <a:off x="6721475" y="6273800"/>
            <a:ext cx="2090738" cy="357188"/>
          </a:xfrm>
        </p:spPr>
        <p:txBody>
          <a:bodyPr/>
          <a:lstStyle>
            <a:lvl1pPr>
              <a:defRPr/>
            </a:lvl1pPr>
          </a:lstStyle>
          <a:p>
            <a:fld id="{E6000FCC-7412-4DF4-97B9-643C140D2AC6}" type="slidenum">
              <a:rPr lang="en-US" altLang="vi-VN"/>
              <a:pPr/>
              <a:t>‹#›</a:t>
            </a:fld>
            <a:endParaRPr lang="en-US" altLang="vi-VN"/>
          </a:p>
        </p:txBody>
      </p:sp>
    </p:spTree>
    <p:extLst>
      <p:ext uri="{BB962C8B-B14F-4D97-AF65-F5344CB8AC3E}">
        <p14:creationId xmlns:p14="http://schemas.microsoft.com/office/powerpoint/2010/main" val="10976951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4" name="Tiêu đề 5"/>
          <p:cNvSpPr txBox="1">
            <a:spLocks/>
          </p:cNvSpPr>
          <p:nvPr userDrawn="1"/>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pic>
        <p:nvPicPr>
          <p:cNvPr id="5" name="Picture 1"/>
          <p:cNvPicPr>
            <a:picLocks noChangeAspect="1"/>
          </p:cNvPicPr>
          <p:nvPr userDrawn="1"/>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5946775" y="573088"/>
            <a:ext cx="3001963" cy="563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2798949" y="2464541"/>
            <a:ext cx="1719117" cy="1568344"/>
          </a:xfrm>
          <a:prstGeom prst="rect">
            <a:avLst/>
          </a:prstGeom>
        </p:spPr>
        <p:txBody>
          <a:bodyPr/>
          <a:lstStyle>
            <a:lvl1pPr marL="0" indent="0" algn="ctr">
              <a:lnSpc>
                <a:spcPct val="100000"/>
              </a:lnSpc>
              <a:spcBef>
                <a:spcPts val="294"/>
              </a:spcBef>
              <a:spcAft>
                <a:spcPts val="294"/>
              </a:spcAft>
              <a:buFont typeface="Arial" panose="020B0604020202020204" pitchFamily="34" charset="0"/>
              <a:buNone/>
              <a:defRPr sz="3528" b="1">
                <a:solidFill>
                  <a:srgbClr val="008446"/>
                </a:solidFill>
                <a:latin typeface="Arial" panose="020B0604020202020204" pitchFamily="34" charset="0"/>
                <a:cs typeface="Arial" panose="020B0604020202020204" pitchFamily="34" charset="0"/>
              </a:defRPr>
            </a:lvl1pPr>
            <a:lvl2pPr>
              <a:lnSpc>
                <a:spcPct val="100000"/>
              </a:lnSpc>
              <a:spcBef>
                <a:spcPts val="294"/>
              </a:spcBef>
              <a:spcAft>
                <a:spcPts val="294"/>
              </a:spcAft>
              <a:defRPr sz="1568">
                <a:latin typeface="Arial" panose="020B0604020202020204" pitchFamily="34" charset="0"/>
                <a:cs typeface="Arial" panose="020B0604020202020204" pitchFamily="34" charset="0"/>
              </a:defRPr>
            </a:lvl2pPr>
            <a:lvl3pPr marL="1120140" indent="-224028">
              <a:lnSpc>
                <a:spcPct val="100000"/>
              </a:lnSpc>
              <a:spcBef>
                <a:spcPts val="294"/>
              </a:spcBef>
              <a:spcAft>
                <a:spcPts val="294"/>
              </a:spcAft>
              <a:buFont typeface="Wingdings" panose="05000000000000000000" pitchFamily="2" charset="2"/>
              <a:buChar char="ü"/>
              <a:defRPr sz="1372">
                <a:latin typeface="Arial" panose="020B0604020202020204" pitchFamily="34" charset="0"/>
                <a:cs typeface="Arial" panose="020B0604020202020204" pitchFamily="34" charset="0"/>
              </a:defRPr>
            </a:lvl3pPr>
          </a:lstStyle>
          <a:p>
            <a:pPr lvl="0"/>
            <a:r>
              <a:rPr lang="en-US"/>
              <a:t>Edit Master text styles</a:t>
            </a:r>
          </a:p>
        </p:txBody>
      </p:sp>
      <p:sp>
        <p:nvSpPr>
          <p:cNvPr id="6" name="Slide Number Placeholder 5"/>
          <p:cNvSpPr>
            <a:spLocks noGrp="1"/>
          </p:cNvSpPr>
          <p:nvPr>
            <p:ph type="sldNum" sz="quarter" idx="10"/>
          </p:nvPr>
        </p:nvSpPr>
        <p:spPr>
          <a:xfrm>
            <a:off x="6721475" y="6273800"/>
            <a:ext cx="2090738" cy="357188"/>
          </a:xfrm>
        </p:spPr>
        <p:txBody>
          <a:bodyPr/>
          <a:lstStyle>
            <a:lvl1pPr>
              <a:defRPr/>
            </a:lvl1pPr>
          </a:lstStyle>
          <a:p>
            <a:fld id="{1556C569-BCB5-4EC1-A8D1-5F6F042D7332}" type="slidenum">
              <a:rPr lang="en-US" altLang="vi-VN"/>
              <a:pPr/>
              <a:t>‹#›</a:t>
            </a:fld>
            <a:endParaRPr lang="en-US" altLang="vi-VN"/>
          </a:p>
        </p:txBody>
      </p:sp>
    </p:spTree>
    <p:extLst>
      <p:ext uri="{BB962C8B-B14F-4D97-AF65-F5344CB8AC3E}">
        <p14:creationId xmlns:p14="http://schemas.microsoft.com/office/powerpoint/2010/main" val="76397269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4" name="Tiêu đề 5"/>
          <p:cNvSpPr txBox="1">
            <a:spLocks/>
          </p:cNvSpPr>
          <p:nvPr userDrawn="1"/>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pic>
        <p:nvPicPr>
          <p:cNvPr id="5" name="Picture 1"/>
          <p:cNvPicPr>
            <a:picLocks noChangeAspect="1"/>
          </p:cNvPicPr>
          <p:nvPr userDrawn="1"/>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5946775" y="573088"/>
            <a:ext cx="3001963" cy="563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1344216" y="2464544"/>
            <a:ext cx="4480719" cy="926536"/>
          </a:xfrm>
          <a:prstGeom prst="rect">
            <a:avLst/>
          </a:prstGeom>
        </p:spPr>
        <p:txBody>
          <a:bodyPr/>
          <a:lstStyle>
            <a:lvl1pPr marL="0" indent="0" algn="l">
              <a:lnSpc>
                <a:spcPct val="100000"/>
              </a:lnSpc>
              <a:spcBef>
                <a:spcPts val="294"/>
              </a:spcBef>
              <a:spcAft>
                <a:spcPts val="294"/>
              </a:spcAft>
              <a:buFont typeface="Arial" panose="020B0604020202020204" pitchFamily="34" charset="0"/>
              <a:buNone/>
              <a:defRPr sz="3528" b="1" baseline="0">
                <a:solidFill>
                  <a:srgbClr val="008446"/>
                </a:solidFill>
                <a:latin typeface="Arial" panose="020B0604020202020204" pitchFamily="34" charset="0"/>
                <a:cs typeface="Arial" panose="020B0604020202020204" pitchFamily="34" charset="0"/>
              </a:defRPr>
            </a:lvl1pPr>
            <a:lvl2pPr>
              <a:lnSpc>
                <a:spcPct val="100000"/>
              </a:lnSpc>
              <a:spcBef>
                <a:spcPts val="294"/>
              </a:spcBef>
              <a:spcAft>
                <a:spcPts val="294"/>
              </a:spcAft>
              <a:defRPr sz="1568">
                <a:latin typeface="Arial" panose="020B0604020202020204" pitchFamily="34" charset="0"/>
                <a:cs typeface="Arial" panose="020B0604020202020204" pitchFamily="34" charset="0"/>
              </a:defRPr>
            </a:lvl2pPr>
            <a:lvl3pPr marL="1120140" indent="-224028">
              <a:lnSpc>
                <a:spcPct val="100000"/>
              </a:lnSpc>
              <a:spcBef>
                <a:spcPts val="294"/>
              </a:spcBef>
              <a:spcAft>
                <a:spcPts val="294"/>
              </a:spcAft>
              <a:buFont typeface="Wingdings" panose="05000000000000000000" pitchFamily="2" charset="2"/>
              <a:buChar char="ü"/>
              <a:defRPr sz="1372">
                <a:latin typeface="Arial" panose="020B0604020202020204" pitchFamily="34" charset="0"/>
                <a:cs typeface="Arial" panose="020B0604020202020204" pitchFamily="34" charset="0"/>
              </a:defRPr>
            </a:lvl3pPr>
          </a:lstStyle>
          <a:p>
            <a:pPr lvl="0"/>
            <a:r>
              <a:rPr lang="en-US"/>
              <a:t>Edit Master text styles</a:t>
            </a:r>
          </a:p>
        </p:txBody>
      </p:sp>
      <p:sp>
        <p:nvSpPr>
          <p:cNvPr id="6" name="Slide Number Placeholder 5"/>
          <p:cNvSpPr>
            <a:spLocks noGrp="1"/>
          </p:cNvSpPr>
          <p:nvPr>
            <p:ph type="sldNum" sz="quarter" idx="10"/>
          </p:nvPr>
        </p:nvSpPr>
        <p:spPr>
          <a:xfrm>
            <a:off x="6721475" y="6273800"/>
            <a:ext cx="2090738" cy="357188"/>
          </a:xfrm>
        </p:spPr>
        <p:txBody>
          <a:bodyPr/>
          <a:lstStyle>
            <a:lvl1pPr>
              <a:defRPr/>
            </a:lvl1pPr>
          </a:lstStyle>
          <a:p>
            <a:fld id="{A0E8A9D2-C09D-44AF-9E9D-C64B67927933}" type="slidenum">
              <a:rPr lang="en-US" altLang="vi-VN"/>
              <a:pPr/>
              <a:t>‹#›</a:t>
            </a:fld>
            <a:endParaRPr lang="en-US" altLang="vi-VN"/>
          </a:p>
        </p:txBody>
      </p:sp>
    </p:spTree>
    <p:extLst>
      <p:ext uri="{BB962C8B-B14F-4D97-AF65-F5344CB8AC3E}">
        <p14:creationId xmlns:p14="http://schemas.microsoft.com/office/powerpoint/2010/main" val="28296934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cxnSp>
        <p:nvCxnSpPr>
          <p:cNvPr id="5" name="Straight Connector 4"/>
          <p:cNvCxnSpPr/>
          <p:nvPr userDrawn="1"/>
        </p:nvCxnSpPr>
        <p:spPr>
          <a:xfrm>
            <a:off x="2687638" y="1866900"/>
            <a:ext cx="0" cy="2987675"/>
          </a:xfrm>
          <a:prstGeom prst="line">
            <a:avLst/>
          </a:prstGeom>
          <a:ln w="12700">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sp>
        <p:nvSpPr>
          <p:cNvPr id="3" name="Content Placeholder 2"/>
          <p:cNvSpPr>
            <a:spLocks noGrp="1"/>
          </p:cNvSpPr>
          <p:nvPr>
            <p:ph sz="half" idx="1"/>
          </p:nvPr>
        </p:nvSpPr>
        <p:spPr>
          <a:xfrm>
            <a:off x="448072" y="821513"/>
            <a:ext cx="2315038" cy="896197"/>
          </a:xfrm>
          <a:prstGeom prst="rect">
            <a:avLst/>
          </a:prstGeom>
        </p:spPr>
        <p:txBody>
          <a:bodyPr/>
          <a:lstStyle>
            <a:lvl1pPr>
              <a:defRPr sz="3136" baseline="0">
                <a:solidFill>
                  <a:srgbClr val="008446"/>
                </a:solidFill>
                <a:latin typeface="Arial" panose="020B0604020202020204" pitchFamily="34" charset="0"/>
                <a:cs typeface="Arial" panose="020B0604020202020204" pitchFamily="34" charset="0"/>
              </a:defRPr>
            </a:lvl1pPr>
            <a:lvl2pPr>
              <a:defRPr sz="2352"/>
            </a:lvl2pPr>
            <a:lvl3pPr>
              <a:defRPr sz="1960"/>
            </a:lvl3pPr>
            <a:lvl4pPr>
              <a:defRPr sz="1764"/>
            </a:lvl4pPr>
            <a:lvl5pPr>
              <a:defRPr sz="1764"/>
            </a:lvl5pPr>
            <a:lvl6pPr>
              <a:defRPr sz="1764"/>
            </a:lvl6pPr>
            <a:lvl7pPr>
              <a:defRPr sz="1764"/>
            </a:lvl7pPr>
            <a:lvl8pPr>
              <a:defRPr sz="1764"/>
            </a:lvl8pPr>
            <a:lvl9pPr>
              <a:defRPr sz="1764"/>
            </a:lvl9pPr>
          </a:lstStyle>
          <a:p>
            <a:pPr lvl="0"/>
            <a:r>
              <a:rPr lang="en-US"/>
              <a:t>Edit Master text styles</a:t>
            </a:r>
          </a:p>
        </p:txBody>
      </p:sp>
      <p:sp>
        <p:nvSpPr>
          <p:cNvPr id="4" name="Content Placeholder 3"/>
          <p:cNvSpPr>
            <a:spLocks noGrp="1"/>
          </p:cNvSpPr>
          <p:nvPr>
            <p:ph sz="half" idx="2"/>
          </p:nvPr>
        </p:nvSpPr>
        <p:spPr>
          <a:xfrm>
            <a:off x="2837789" y="1867077"/>
            <a:ext cx="5451541" cy="2987322"/>
          </a:xfrm>
          <a:prstGeom prst="rect">
            <a:avLst/>
          </a:prstGeom>
        </p:spPr>
        <p:txBody>
          <a:bodyPr/>
          <a:lstStyle>
            <a:lvl1pPr>
              <a:lnSpc>
                <a:spcPct val="150000"/>
              </a:lnSpc>
              <a:defRPr sz="1960" b="0">
                <a:solidFill>
                  <a:schemeClr val="bg1">
                    <a:lumMod val="50000"/>
                  </a:schemeClr>
                </a:solidFill>
                <a:latin typeface="Arial" panose="020B0604020202020204" pitchFamily="34" charset="0"/>
                <a:cs typeface="Arial" panose="020B0604020202020204" pitchFamily="34" charset="0"/>
              </a:defRPr>
            </a:lvl1pPr>
            <a:lvl2pPr>
              <a:defRPr sz="2352"/>
            </a:lvl2pPr>
            <a:lvl3pPr>
              <a:defRPr sz="1960"/>
            </a:lvl3pPr>
            <a:lvl4pPr>
              <a:defRPr sz="1764"/>
            </a:lvl4pPr>
            <a:lvl5pPr>
              <a:defRPr sz="1764"/>
            </a:lvl5pPr>
            <a:lvl6pPr>
              <a:defRPr sz="1764"/>
            </a:lvl6pPr>
            <a:lvl7pPr>
              <a:defRPr sz="1764"/>
            </a:lvl7pPr>
            <a:lvl8pPr>
              <a:defRPr sz="1764"/>
            </a:lvl8pPr>
            <a:lvl9pPr>
              <a:defRPr sz="1764"/>
            </a:lvl9pPr>
          </a:lstStyle>
          <a:p>
            <a:pPr lvl="0"/>
            <a:r>
              <a:rPr lang="en-US"/>
              <a:t>Edit Master text styles</a:t>
            </a:r>
          </a:p>
          <a:p>
            <a:pPr lvl="1"/>
            <a:r>
              <a:rPr lang="en-US"/>
              <a:t>Second level</a:t>
            </a:r>
          </a:p>
        </p:txBody>
      </p:sp>
      <p:sp>
        <p:nvSpPr>
          <p:cNvPr id="12" name="Content Placeholder 3"/>
          <p:cNvSpPr>
            <a:spLocks noGrp="1"/>
          </p:cNvSpPr>
          <p:nvPr>
            <p:ph sz="half" idx="14"/>
          </p:nvPr>
        </p:nvSpPr>
        <p:spPr>
          <a:xfrm>
            <a:off x="1904306" y="1867077"/>
            <a:ext cx="672108" cy="2987322"/>
          </a:xfrm>
          <a:prstGeom prst="rect">
            <a:avLst/>
          </a:prstGeom>
        </p:spPr>
        <p:txBody>
          <a:bodyPr/>
          <a:lstStyle>
            <a:lvl1pPr>
              <a:lnSpc>
                <a:spcPct val="150000"/>
              </a:lnSpc>
              <a:defRPr lang="en-US" sz="1960" b="1" i="0" kern="1200" baseline="0" dirty="0" smtClean="0">
                <a:solidFill>
                  <a:srgbClr val="008446"/>
                </a:solidFill>
                <a:latin typeface="Arial" panose="020B0604020202020204" pitchFamily="34" charset="0"/>
                <a:ea typeface="+mn-ea"/>
                <a:cs typeface="Arial" panose="020B0604020202020204" pitchFamily="34" charset="0"/>
              </a:defRPr>
            </a:lvl1pPr>
            <a:lvl2pPr>
              <a:defRPr sz="2352"/>
            </a:lvl2pPr>
            <a:lvl3pPr>
              <a:defRPr sz="1960"/>
            </a:lvl3pPr>
            <a:lvl4pPr>
              <a:defRPr sz="1764"/>
            </a:lvl4pPr>
            <a:lvl5pPr>
              <a:defRPr sz="1764"/>
            </a:lvl5pPr>
            <a:lvl6pPr>
              <a:defRPr sz="1764"/>
            </a:lvl6pPr>
            <a:lvl7pPr>
              <a:defRPr sz="1764"/>
            </a:lvl7pPr>
            <a:lvl8pPr>
              <a:defRPr sz="1764"/>
            </a:lvl8pPr>
            <a:lvl9pPr>
              <a:defRPr sz="1764"/>
            </a:lvl9pPr>
          </a:lstStyle>
          <a:p>
            <a:pPr lvl="0"/>
            <a:r>
              <a:rPr lang="en-US"/>
              <a:t>Edit Master text styles</a:t>
            </a:r>
          </a:p>
          <a:p>
            <a:pPr lvl="1"/>
            <a:r>
              <a:rPr lang="en-US"/>
              <a:t>Second level</a:t>
            </a:r>
          </a:p>
        </p:txBody>
      </p:sp>
      <p:sp>
        <p:nvSpPr>
          <p:cNvPr id="6" name="Slide Number Placeholder 6"/>
          <p:cNvSpPr>
            <a:spLocks noGrp="1"/>
          </p:cNvSpPr>
          <p:nvPr>
            <p:ph type="sldNum" sz="quarter" idx="15"/>
          </p:nvPr>
        </p:nvSpPr>
        <p:spPr>
          <a:xfrm>
            <a:off x="6721475" y="6199188"/>
            <a:ext cx="2090738" cy="357187"/>
          </a:xfrm>
        </p:spPr>
        <p:txBody>
          <a:bodyPr/>
          <a:lstStyle>
            <a:lvl1pPr>
              <a:defRPr/>
            </a:lvl1pPr>
          </a:lstStyle>
          <a:p>
            <a:fld id="{80F179AD-DC7D-4882-BACA-0F5381E5AF8E}" type="slidenum">
              <a:rPr lang="en-US" altLang="vi-VN"/>
              <a:pPr/>
              <a:t>‹#›</a:t>
            </a:fld>
            <a:endParaRPr lang="en-US" altLang="vi-VN"/>
          </a:p>
        </p:txBody>
      </p:sp>
    </p:spTree>
    <p:extLst>
      <p:ext uri="{BB962C8B-B14F-4D97-AF65-F5344CB8AC3E}">
        <p14:creationId xmlns:p14="http://schemas.microsoft.com/office/powerpoint/2010/main" val="232534593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4" name="Tiêu đề 5"/>
          <p:cNvSpPr txBox="1">
            <a:spLocks/>
          </p:cNvSpPr>
          <p:nvPr userDrawn="1"/>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sp>
        <p:nvSpPr>
          <p:cNvPr id="3" name="Content Placeholder 2"/>
          <p:cNvSpPr>
            <a:spLocks noGrp="1"/>
          </p:cNvSpPr>
          <p:nvPr>
            <p:ph idx="1"/>
          </p:nvPr>
        </p:nvSpPr>
        <p:spPr>
          <a:xfrm>
            <a:off x="3360547" y="2464541"/>
            <a:ext cx="1719117" cy="1568344"/>
          </a:xfrm>
          <a:prstGeom prst="rect">
            <a:avLst/>
          </a:prstGeom>
        </p:spPr>
        <p:txBody>
          <a:bodyPr/>
          <a:lstStyle>
            <a:lvl1pPr marL="0" indent="0" algn="ctr">
              <a:lnSpc>
                <a:spcPct val="100000"/>
              </a:lnSpc>
              <a:spcBef>
                <a:spcPts val="294"/>
              </a:spcBef>
              <a:spcAft>
                <a:spcPts val="294"/>
              </a:spcAft>
              <a:buFont typeface="Arial" panose="020B0604020202020204" pitchFamily="34" charset="0"/>
              <a:buNone/>
              <a:defRPr sz="3528" b="1">
                <a:solidFill>
                  <a:srgbClr val="008446"/>
                </a:solidFill>
                <a:latin typeface="Arial" panose="020B0604020202020204" pitchFamily="34" charset="0"/>
                <a:cs typeface="Arial" panose="020B0604020202020204" pitchFamily="34" charset="0"/>
              </a:defRPr>
            </a:lvl1pPr>
            <a:lvl2pPr>
              <a:lnSpc>
                <a:spcPct val="100000"/>
              </a:lnSpc>
              <a:spcBef>
                <a:spcPts val="294"/>
              </a:spcBef>
              <a:spcAft>
                <a:spcPts val="294"/>
              </a:spcAft>
              <a:defRPr sz="1568">
                <a:latin typeface="Arial" panose="020B0604020202020204" pitchFamily="34" charset="0"/>
                <a:cs typeface="Arial" panose="020B0604020202020204" pitchFamily="34" charset="0"/>
              </a:defRPr>
            </a:lvl2pPr>
            <a:lvl3pPr marL="1120140" indent="-224028">
              <a:lnSpc>
                <a:spcPct val="100000"/>
              </a:lnSpc>
              <a:spcBef>
                <a:spcPts val="294"/>
              </a:spcBef>
              <a:spcAft>
                <a:spcPts val="294"/>
              </a:spcAft>
              <a:buFont typeface="Wingdings" panose="05000000000000000000" pitchFamily="2" charset="2"/>
              <a:buChar char="ü"/>
              <a:defRPr sz="1372">
                <a:latin typeface="Arial" panose="020B0604020202020204" pitchFamily="34" charset="0"/>
                <a:cs typeface="Arial" panose="020B0604020202020204" pitchFamily="34" charset="0"/>
              </a:defRPr>
            </a:lvl3pPr>
          </a:lstStyle>
          <a:p>
            <a:pPr lvl="0"/>
            <a:r>
              <a:rPr lang="en-US"/>
              <a:t>Edit Master text styles</a:t>
            </a:r>
          </a:p>
        </p:txBody>
      </p:sp>
      <p:sp>
        <p:nvSpPr>
          <p:cNvPr id="5" name="Slide Number Placeholder 5"/>
          <p:cNvSpPr>
            <a:spLocks noGrp="1"/>
          </p:cNvSpPr>
          <p:nvPr>
            <p:ph type="sldNum" sz="quarter" idx="10"/>
          </p:nvPr>
        </p:nvSpPr>
        <p:spPr>
          <a:xfrm>
            <a:off x="6721475" y="6273800"/>
            <a:ext cx="2090738" cy="357188"/>
          </a:xfrm>
        </p:spPr>
        <p:txBody>
          <a:bodyPr/>
          <a:lstStyle>
            <a:lvl1pPr>
              <a:defRPr/>
            </a:lvl1pPr>
          </a:lstStyle>
          <a:p>
            <a:fld id="{037B625B-FD13-4A28-9D55-68B128FF4831}" type="slidenum">
              <a:rPr lang="en-US" altLang="vi-VN"/>
              <a:pPr/>
              <a:t>‹#›</a:t>
            </a:fld>
            <a:endParaRPr lang="en-US" altLang="vi-VN"/>
          </a:p>
        </p:txBody>
      </p:sp>
    </p:spTree>
    <p:extLst>
      <p:ext uri="{BB962C8B-B14F-4D97-AF65-F5344CB8AC3E}">
        <p14:creationId xmlns:p14="http://schemas.microsoft.com/office/powerpoint/2010/main" val="69187507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VP Bank White Blank">
    <p:spTree>
      <p:nvGrpSpPr>
        <p:cNvPr id="1" name=""/>
        <p:cNvGrpSpPr/>
        <p:nvPr/>
      </p:nvGrpSpPr>
      <p:grpSpPr>
        <a:xfrm>
          <a:off x="0" y="0"/>
          <a:ext cx="0" cy="0"/>
          <a:chOff x="0" y="0"/>
          <a:chExt cx="0" cy="0"/>
        </a:xfrm>
      </p:grpSpPr>
      <p:pic>
        <p:nvPicPr>
          <p:cNvPr id="2" name="Picture 6"/>
          <p:cNvPicPr>
            <a:picLocks noChangeAspect="1"/>
          </p:cNvPicPr>
          <p:nvPr userDrawn="1"/>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5946775" y="573088"/>
            <a:ext cx="3001963" cy="563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5"/>
          <p:cNvSpPr>
            <a:spLocks noGrp="1"/>
          </p:cNvSpPr>
          <p:nvPr>
            <p:ph type="sldNum" sz="quarter" idx="10"/>
          </p:nvPr>
        </p:nvSpPr>
        <p:spPr>
          <a:xfrm>
            <a:off x="6721475" y="6273800"/>
            <a:ext cx="2090738" cy="357188"/>
          </a:xfrm>
        </p:spPr>
        <p:txBody>
          <a:bodyPr/>
          <a:lstStyle>
            <a:lvl1pPr>
              <a:defRPr/>
            </a:lvl1pPr>
          </a:lstStyle>
          <a:p>
            <a:fld id="{4ADD94F2-F736-4A6C-9366-2CE7F7A5F629}" type="slidenum">
              <a:rPr lang="en-US" altLang="vi-VN"/>
              <a:pPr/>
              <a:t>‹#›</a:t>
            </a:fld>
            <a:endParaRPr lang="en-US" altLang="vi-VN"/>
          </a:p>
        </p:txBody>
      </p:sp>
    </p:spTree>
    <p:extLst>
      <p:ext uri="{BB962C8B-B14F-4D97-AF65-F5344CB8AC3E}">
        <p14:creationId xmlns:p14="http://schemas.microsoft.com/office/powerpoint/2010/main" val="2831081727"/>
      </p:ext>
    </p:extLst>
  </p:cSld>
  <p:clrMapOvr>
    <a:masterClrMapping/>
  </p:clrMapOvr>
  <p:transition spd="slow">
    <p:push dir="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9F6B79ED-D068-4541-BC71-712E161C53DB}" type="datetime1">
              <a:rPr lang="en-US"/>
              <a:pPr/>
              <a:t>2/28/2022</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1497D226-0090-4DA7-BB73-59BC9C8B487F}" type="slidenum">
              <a:rPr lang="en-US" altLang="en-US"/>
              <a:pPr/>
              <a:t>‹#›</a:t>
            </a:fld>
            <a:endParaRPr lang="en-US" altLang="en-US"/>
          </a:p>
        </p:txBody>
      </p:sp>
    </p:spTree>
    <p:extLst>
      <p:ext uri="{BB962C8B-B14F-4D97-AF65-F5344CB8AC3E}">
        <p14:creationId xmlns:p14="http://schemas.microsoft.com/office/powerpoint/2010/main" val="200497509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4" name="Tiêu đề 5"/>
          <p:cNvSpPr txBox="1">
            <a:spLocks/>
          </p:cNvSpPr>
          <p:nvPr userDrawn="1"/>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pic>
        <p:nvPicPr>
          <p:cNvPr id="5" name="Picture 1"/>
          <p:cNvPicPr>
            <a:picLocks noChangeAspect="1"/>
          </p:cNvPicPr>
          <p:nvPr userDrawn="1"/>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5946775" y="573088"/>
            <a:ext cx="3001963" cy="563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1344216" y="2464544"/>
            <a:ext cx="4480719" cy="926536"/>
          </a:xfrm>
          <a:prstGeom prst="rect">
            <a:avLst/>
          </a:prstGeom>
        </p:spPr>
        <p:txBody>
          <a:bodyPr/>
          <a:lstStyle>
            <a:lvl1pPr marL="0" indent="0" algn="l">
              <a:lnSpc>
                <a:spcPct val="100000"/>
              </a:lnSpc>
              <a:spcBef>
                <a:spcPts val="294"/>
              </a:spcBef>
              <a:spcAft>
                <a:spcPts val="294"/>
              </a:spcAft>
              <a:buFont typeface="Arial" panose="020B0604020202020204" pitchFamily="34" charset="0"/>
              <a:buNone/>
              <a:defRPr sz="3528" b="1" baseline="0">
                <a:solidFill>
                  <a:srgbClr val="008446"/>
                </a:solidFill>
                <a:latin typeface="Arial" panose="020B0604020202020204" pitchFamily="34" charset="0"/>
                <a:cs typeface="Arial" panose="020B0604020202020204" pitchFamily="34" charset="0"/>
              </a:defRPr>
            </a:lvl1pPr>
            <a:lvl2pPr>
              <a:lnSpc>
                <a:spcPct val="100000"/>
              </a:lnSpc>
              <a:spcBef>
                <a:spcPts val="294"/>
              </a:spcBef>
              <a:spcAft>
                <a:spcPts val="294"/>
              </a:spcAft>
              <a:defRPr sz="1568">
                <a:latin typeface="Arial" panose="020B0604020202020204" pitchFamily="34" charset="0"/>
                <a:cs typeface="Arial" panose="020B0604020202020204" pitchFamily="34" charset="0"/>
              </a:defRPr>
            </a:lvl2pPr>
            <a:lvl3pPr marL="1120140" indent="-224028">
              <a:lnSpc>
                <a:spcPct val="100000"/>
              </a:lnSpc>
              <a:spcBef>
                <a:spcPts val="294"/>
              </a:spcBef>
              <a:spcAft>
                <a:spcPts val="294"/>
              </a:spcAft>
              <a:buFont typeface="Wingdings" panose="05000000000000000000" pitchFamily="2" charset="2"/>
              <a:buChar char="ü"/>
              <a:defRPr sz="1372">
                <a:latin typeface="Arial" panose="020B0604020202020204" pitchFamily="34" charset="0"/>
                <a:cs typeface="Arial" panose="020B0604020202020204" pitchFamily="34" charset="0"/>
              </a:defRPr>
            </a:lvl3pPr>
          </a:lstStyle>
          <a:p>
            <a:pPr lvl="0"/>
            <a:r>
              <a:rPr lang="en-US"/>
              <a:t>Edit Master text styles</a:t>
            </a:r>
          </a:p>
        </p:txBody>
      </p:sp>
      <p:sp>
        <p:nvSpPr>
          <p:cNvPr id="6" name="Slide Number Placeholder 5"/>
          <p:cNvSpPr>
            <a:spLocks noGrp="1"/>
          </p:cNvSpPr>
          <p:nvPr>
            <p:ph type="sldNum" sz="quarter" idx="10"/>
          </p:nvPr>
        </p:nvSpPr>
        <p:spPr>
          <a:xfrm>
            <a:off x="6721475" y="6273800"/>
            <a:ext cx="2090738" cy="357188"/>
          </a:xfrm>
        </p:spPr>
        <p:txBody>
          <a:bodyPr/>
          <a:lstStyle>
            <a:lvl1pPr>
              <a:defRPr/>
            </a:lvl1pPr>
          </a:lstStyle>
          <a:p>
            <a:fld id="{D6B7CBB5-1AD5-412C-9200-2657FBC11792}" type="slidenum">
              <a:rPr lang="en-US" altLang="vi-VN"/>
              <a:pPr/>
              <a:t>‹#›</a:t>
            </a:fld>
            <a:endParaRPr lang="en-US" altLang="vi-VN"/>
          </a:p>
        </p:txBody>
      </p:sp>
    </p:spTree>
    <p:extLst>
      <p:ext uri="{BB962C8B-B14F-4D97-AF65-F5344CB8AC3E}">
        <p14:creationId xmlns:p14="http://schemas.microsoft.com/office/powerpoint/2010/main" val="322526943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721475" y="746125"/>
            <a:ext cx="2314575" cy="545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6" descr="logo moi.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319338" y="1798638"/>
            <a:ext cx="1836737" cy="54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6" descr="temp.jp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6272213"/>
            <a:ext cx="8961438"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3"/>
          <p:cNvSpPr>
            <a:spLocks noGrp="1"/>
          </p:cNvSpPr>
          <p:nvPr>
            <p:ph type="ctrTitle"/>
          </p:nvPr>
        </p:nvSpPr>
        <p:spPr>
          <a:xfrm>
            <a:off x="1403959" y="352733"/>
            <a:ext cx="7258765" cy="1442877"/>
          </a:xfrm>
        </p:spPr>
        <p:txBody>
          <a:bodyPr anchor="b"/>
          <a:lstStyle>
            <a:lvl1pPr algn="l">
              <a:defRPr/>
            </a:lvl1pPr>
            <a:extLst/>
          </a:lstStyle>
          <a:p>
            <a:r>
              <a:rPr lang="en-US"/>
              <a:t>Click to edit Master title style</a:t>
            </a:r>
          </a:p>
        </p:txBody>
      </p:sp>
      <p:sp>
        <p:nvSpPr>
          <p:cNvPr id="22" name="Subtitle 21"/>
          <p:cNvSpPr>
            <a:spLocks noGrp="1"/>
          </p:cNvSpPr>
          <p:nvPr>
            <p:ph type="subTitle" idx="1"/>
          </p:nvPr>
        </p:nvSpPr>
        <p:spPr>
          <a:xfrm>
            <a:off x="1403959" y="1813234"/>
            <a:ext cx="7258765" cy="1717710"/>
          </a:xfrm>
        </p:spPr>
        <p:txBody>
          <a:bodyPr tIns="0"/>
          <a:lstStyle>
            <a:lvl1pPr marL="26883" indent="0" algn="l">
              <a:buNone/>
              <a:defRPr sz="2548">
                <a:solidFill>
                  <a:schemeClr val="tx2">
                    <a:shade val="30000"/>
                    <a:satMod val="150000"/>
                  </a:schemeClr>
                </a:solidFill>
              </a:defRPr>
            </a:lvl1pPr>
            <a:lvl2pPr marL="448056" indent="0" algn="ctr">
              <a:buNone/>
            </a:lvl2pPr>
            <a:lvl3pPr marL="896112" indent="0" algn="ctr">
              <a:buNone/>
            </a:lvl3pPr>
            <a:lvl4pPr marL="1344168" indent="0" algn="ctr">
              <a:buNone/>
            </a:lvl4pPr>
            <a:lvl5pPr marL="1792224" indent="0" algn="ctr">
              <a:buNone/>
            </a:lvl5pPr>
            <a:lvl6pPr marL="2240280" indent="0" algn="ctr">
              <a:buNone/>
            </a:lvl6pPr>
            <a:lvl7pPr marL="2688336" indent="0" algn="ctr">
              <a:buNone/>
            </a:lvl7pPr>
            <a:lvl8pPr marL="3136392" indent="0" algn="ctr">
              <a:buNone/>
            </a:lvl8pPr>
            <a:lvl9pPr marL="3584448" indent="0" algn="ctr">
              <a:buNone/>
            </a:lvl9pPr>
            <a:extLst/>
          </a:lstStyle>
          <a:p>
            <a:r>
              <a:rPr lang="en-US"/>
              <a:t>Click to edit Master subtitle style</a:t>
            </a:r>
          </a:p>
        </p:txBody>
      </p:sp>
      <p:sp>
        <p:nvSpPr>
          <p:cNvPr id="7" name="Date Placeholder 6"/>
          <p:cNvSpPr>
            <a:spLocks noGrp="1"/>
          </p:cNvSpPr>
          <p:nvPr>
            <p:ph type="dt" sz="half" idx="10"/>
          </p:nvPr>
        </p:nvSpPr>
        <p:spPr/>
        <p:txBody>
          <a:bodyPr/>
          <a:lstStyle>
            <a:lvl1pPr>
              <a:defRPr/>
            </a:lvl1pPr>
          </a:lstStyle>
          <a:p>
            <a:fld id="{32B7D6FD-286F-4C8B-9A2B-A1EAB9BE2E28}" type="datetimeFigureOut">
              <a:rPr lang="en-US"/>
              <a:pPr/>
              <a:t>2/28/2022</a:t>
            </a:fld>
            <a:endParaRPr lang="en-US"/>
          </a:p>
        </p:txBody>
      </p:sp>
      <p:sp>
        <p:nvSpPr>
          <p:cNvPr id="8" name="Footer Placeholder 19"/>
          <p:cNvSpPr>
            <a:spLocks noGrp="1"/>
          </p:cNvSpPr>
          <p:nvPr>
            <p:ph type="ftr" sz="quarter" idx="11"/>
          </p:nvPr>
        </p:nvSpPr>
        <p:spPr/>
        <p:txBody>
          <a:bodyPr/>
          <a:lstStyle>
            <a:lvl1pPr>
              <a:defRPr/>
            </a:lvl1pPr>
          </a:lstStyle>
          <a:p>
            <a:endParaRPr lang="en-US"/>
          </a:p>
        </p:txBody>
      </p:sp>
      <p:sp>
        <p:nvSpPr>
          <p:cNvPr id="9" name="Slide Number Placeholder 9"/>
          <p:cNvSpPr>
            <a:spLocks noGrp="1"/>
          </p:cNvSpPr>
          <p:nvPr>
            <p:ph type="sldNum" sz="quarter" idx="12"/>
          </p:nvPr>
        </p:nvSpPr>
        <p:spPr/>
        <p:txBody>
          <a:bodyPr/>
          <a:lstStyle>
            <a:lvl1pPr>
              <a:defRPr smtClean="0"/>
            </a:lvl1pPr>
          </a:lstStyle>
          <a:p>
            <a:fld id="{0BBA5A46-24F8-4D15-B398-CC54E31B592F}" type="slidenum">
              <a:rPr lang="en-US" altLang="vi-VN"/>
              <a:pPr/>
              <a:t>‹#›</a:t>
            </a:fld>
            <a:endParaRPr lang="en-US" altLang="vi-VN"/>
          </a:p>
        </p:txBody>
      </p:sp>
    </p:spTree>
    <p:extLst>
      <p:ext uri="{BB962C8B-B14F-4D97-AF65-F5344CB8AC3E}">
        <p14:creationId xmlns:p14="http://schemas.microsoft.com/office/powerpoint/2010/main" val="283783568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iêu đề 5"/>
          <p:cNvSpPr txBox="1">
            <a:spLocks/>
          </p:cNvSpPr>
          <p:nvPr/>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fld id="{A03F09E2-245B-4016-A3E0-6D9DC1CDFD15}" type="datetimeFigureOut">
              <a:rPr lang="en-US"/>
              <a:pPr/>
              <a:t>2/28/2022</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pPr>
              <a:defRPr/>
            </a:pPr>
            <a:fld id="{2058FC68-EDB8-47B2-9F0D-E93DE4EAF542}" type="slidenum">
              <a:rPr lang="en-US" altLang="en-US"/>
              <a:pPr>
                <a:defRPr/>
              </a:pPr>
              <a:t>‹#›</a:t>
            </a:fld>
            <a:r>
              <a:rPr lang="en-US" altLang="en-US"/>
              <a:t> </a:t>
            </a:r>
          </a:p>
        </p:txBody>
      </p:sp>
    </p:spTree>
    <p:extLst>
      <p:ext uri="{BB962C8B-B14F-4D97-AF65-F5344CB8AC3E}">
        <p14:creationId xmlns:p14="http://schemas.microsoft.com/office/powerpoint/2010/main" val="42283684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47675" y="269878"/>
            <a:ext cx="8066088" cy="497721"/>
          </a:xfrm>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447679" y="1504954"/>
            <a:ext cx="3959225" cy="627063"/>
          </a:xfrm>
        </p:spPr>
        <p:txBody>
          <a:bodyPr anchor="b"/>
          <a:lstStyle>
            <a:lvl1pPr marL="0" indent="0">
              <a:buNone/>
              <a:defRPr sz="2400" b="1"/>
            </a:lvl1pPr>
            <a:lvl2pPr marL="457004" indent="0">
              <a:buNone/>
              <a:defRPr sz="2000" b="1"/>
            </a:lvl2pPr>
            <a:lvl3pPr marL="914012" indent="0">
              <a:buNone/>
              <a:defRPr sz="1800" b="1"/>
            </a:lvl3pPr>
            <a:lvl4pPr marL="1371019" indent="0">
              <a:buNone/>
              <a:defRPr sz="1600" b="1"/>
            </a:lvl4pPr>
            <a:lvl5pPr marL="1828025" indent="0">
              <a:buNone/>
              <a:defRPr sz="1600" b="1"/>
            </a:lvl5pPr>
            <a:lvl6pPr marL="2285032" indent="0">
              <a:buNone/>
              <a:defRPr sz="1600" b="1"/>
            </a:lvl6pPr>
            <a:lvl7pPr marL="2742036" indent="0">
              <a:buNone/>
              <a:defRPr sz="1600" b="1"/>
            </a:lvl7pPr>
            <a:lvl8pPr marL="3199042" indent="0">
              <a:buNone/>
              <a:defRPr sz="1600" b="1"/>
            </a:lvl8pPr>
            <a:lvl9pPr marL="3656050" indent="0">
              <a:buNone/>
              <a:defRPr sz="1600" b="1"/>
            </a:lvl9pPr>
          </a:lstStyle>
          <a:p>
            <a:pPr lvl="0"/>
            <a:r>
              <a:rPr lang="en-US"/>
              <a:t>Click to edit Master text styles</a:t>
            </a:r>
          </a:p>
        </p:txBody>
      </p:sp>
      <p:sp>
        <p:nvSpPr>
          <p:cNvPr id="4" name="Content Placeholder 3"/>
          <p:cNvSpPr>
            <a:spLocks noGrp="1"/>
          </p:cNvSpPr>
          <p:nvPr>
            <p:ph sz="half" idx="2"/>
          </p:nvPr>
        </p:nvSpPr>
        <p:spPr>
          <a:xfrm>
            <a:off x="447679" y="2132013"/>
            <a:ext cx="3959225" cy="3871912"/>
          </a:xfrm>
        </p:spPr>
        <p:txBody>
          <a:bodyPr/>
          <a:lstStyle>
            <a:lvl1pPr>
              <a:defRPr sz="2400"/>
            </a:lvl1pPr>
            <a:lvl2pPr>
              <a:defRPr sz="2000"/>
            </a:lvl2pPr>
            <a:lvl3pPr>
              <a:defRPr sz="2200"/>
            </a:lvl3pPr>
            <a:lvl4pPr>
              <a:defRPr sz="2000"/>
            </a:lvl4pPr>
            <a:lvl5pPr>
              <a:defRPr sz="1600"/>
            </a:lvl5pPr>
            <a:lvl6pPr>
              <a:defRPr sz="1600"/>
            </a:lvl6pPr>
            <a:lvl7pPr>
              <a:defRPr sz="1600"/>
            </a:lvl7pPr>
            <a:lvl8pPr>
              <a:defRPr sz="1600"/>
            </a:lvl8pPr>
            <a:lvl9pPr>
              <a:defRPr sz="1600"/>
            </a:lvl9pPr>
          </a:lstStyle>
          <a:p>
            <a:pPr lvl="0"/>
            <a:r>
              <a:rPr lang="en-US" dirty="0"/>
              <a:t>Click to edit Master text styles</a:t>
            </a:r>
          </a:p>
          <a:p>
            <a:pPr lvl="2"/>
            <a:r>
              <a:rPr lang="en-US" dirty="0"/>
              <a:t>Second level</a:t>
            </a:r>
          </a:p>
          <a:p>
            <a:pPr lvl="3"/>
            <a:r>
              <a:rPr lang="en-US" dirty="0"/>
              <a:t>Third level</a:t>
            </a:r>
          </a:p>
          <a:p>
            <a:pPr lvl="4"/>
            <a:r>
              <a:rPr lang="en-US" dirty="0"/>
              <a:t>Fourth level</a:t>
            </a:r>
          </a:p>
          <a:p>
            <a:pPr lvl="4"/>
            <a:r>
              <a:rPr lang="en-US" dirty="0"/>
              <a:t>Fifth level</a:t>
            </a:r>
          </a:p>
        </p:txBody>
      </p:sp>
      <p:sp>
        <p:nvSpPr>
          <p:cNvPr id="5" name="Text Placeholder 4"/>
          <p:cNvSpPr>
            <a:spLocks noGrp="1"/>
          </p:cNvSpPr>
          <p:nvPr>
            <p:ph type="body" sz="quarter" idx="3"/>
          </p:nvPr>
        </p:nvSpPr>
        <p:spPr>
          <a:xfrm>
            <a:off x="4552950" y="1504954"/>
            <a:ext cx="3960813" cy="627063"/>
          </a:xfrm>
        </p:spPr>
        <p:txBody>
          <a:bodyPr anchor="b"/>
          <a:lstStyle>
            <a:lvl1pPr marL="0" indent="0">
              <a:buNone/>
              <a:defRPr sz="2400" b="1"/>
            </a:lvl1pPr>
            <a:lvl2pPr marL="457004" indent="0">
              <a:buNone/>
              <a:defRPr sz="2000" b="1"/>
            </a:lvl2pPr>
            <a:lvl3pPr marL="914012" indent="0">
              <a:buNone/>
              <a:defRPr sz="1800" b="1"/>
            </a:lvl3pPr>
            <a:lvl4pPr marL="1371019" indent="0">
              <a:buNone/>
              <a:defRPr sz="1600" b="1"/>
            </a:lvl4pPr>
            <a:lvl5pPr marL="1828025" indent="0">
              <a:buNone/>
              <a:defRPr sz="1600" b="1"/>
            </a:lvl5pPr>
            <a:lvl6pPr marL="2285032" indent="0">
              <a:buNone/>
              <a:defRPr sz="1600" b="1"/>
            </a:lvl6pPr>
            <a:lvl7pPr marL="2742036" indent="0">
              <a:buNone/>
              <a:defRPr sz="1600" b="1"/>
            </a:lvl7pPr>
            <a:lvl8pPr marL="3199042" indent="0">
              <a:buNone/>
              <a:defRPr sz="1600" b="1"/>
            </a:lvl8pPr>
            <a:lvl9pPr marL="365605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552950" y="2132013"/>
            <a:ext cx="3960813" cy="3871912"/>
          </a:xfrm>
        </p:spPr>
        <p:txBody>
          <a:bodyPr/>
          <a:lstStyle>
            <a:lvl1pPr>
              <a:defRPr sz="2400"/>
            </a:lvl1pPr>
            <a:lvl2pPr>
              <a:defRPr sz="2000"/>
            </a:lvl2pPr>
            <a:lvl3pPr>
              <a:defRPr sz="2200"/>
            </a:lvl3pPr>
            <a:lvl4pPr>
              <a:defRPr sz="2000"/>
            </a:lvl4pPr>
            <a:lvl5pPr>
              <a:defRPr sz="1600"/>
            </a:lvl5pPr>
            <a:lvl6pPr>
              <a:defRPr sz="1600"/>
            </a:lvl6pPr>
            <a:lvl7pPr>
              <a:defRPr sz="1600"/>
            </a:lvl7pPr>
            <a:lvl8pPr>
              <a:defRPr sz="1600"/>
            </a:lvl8pPr>
            <a:lvl9pPr>
              <a:defRPr sz="1600"/>
            </a:lvl9pPr>
          </a:lstStyle>
          <a:p>
            <a:pPr lvl="0"/>
            <a:r>
              <a:rPr lang="en-US" dirty="0"/>
              <a:t>Click to edit Master text styles</a:t>
            </a:r>
          </a:p>
          <a:p>
            <a:pPr lvl="2"/>
            <a:r>
              <a:rPr lang="en-US" dirty="0"/>
              <a:t>Second level</a:t>
            </a:r>
          </a:p>
          <a:p>
            <a:pPr lvl="3"/>
            <a:r>
              <a:rPr lang="en-US" dirty="0"/>
              <a:t>Third level</a:t>
            </a:r>
          </a:p>
          <a:p>
            <a:pPr lvl="4"/>
            <a:r>
              <a:rPr lang="en-US" dirty="0"/>
              <a:t>Fourth level</a:t>
            </a:r>
          </a:p>
          <a:p>
            <a:pPr lvl="4"/>
            <a:r>
              <a:rPr lang="en-US" dirty="0"/>
              <a:t>Fifth level</a:t>
            </a:r>
          </a:p>
        </p:txBody>
      </p:sp>
      <p:sp>
        <p:nvSpPr>
          <p:cNvPr id="7" name="Rectangle 280"/>
          <p:cNvSpPr>
            <a:spLocks noGrp="1" noChangeArrowheads="1"/>
          </p:cNvSpPr>
          <p:nvPr>
            <p:ph type="sldNum" sz="quarter" idx="10"/>
          </p:nvPr>
        </p:nvSpPr>
        <p:spPr>
          <a:ln/>
        </p:spPr>
        <p:txBody>
          <a:bodyPr/>
          <a:lstStyle>
            <a:lvl1pPr>
              <a:defRPr/>
            </a:lvl1pPr>
          </a:lstStyle>
          <a:p>
            <a:pPr>
              <a:defRPr/>
            </a:pPr>
            <a:fld id="{33C300B0-AC19-4CDB-B9FE-CF21E5CC973A}" type="slidenum">
              <a:rPr lang="en-US" altLang="en-US"/>
              <a:pPr>
                <a:defRPr/>
              </a:pPr>
              <a:t>‹#›</a:t>
            </a:fld>
            <a:r>
              <a:rPr lang="en-US" altLang="en-US"/>
              <a:t> </a:t>
            </a:r>
          </a:p>
        </p:txBody>
      </p:sp>
    </p:spTree>
    <p:extLst>
      <p:ext uri="{BB962C8B-B14F-4D97-AF65-F5344CB8AC3E}">
        <p14:creationId xmlns:p14="http://schemas.microsoft.com/office/powerpoint/2010/main" val="174261419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p:cNvSpPr/>
          <p:nvPr/>
        </p:nvSpPr>
        <p:spPr>
          <a:xfrm>
            <a:off x="2236788" y="0"/>
            <a:ext cx="6721475" cy="6721475"/>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5" name="Rectangle 4"/>
          <p:cNvSpPr/>
          <p:nvPr/>
        </p:nvSpPr>
        <p:spPr bwMode="invGray">
          <a:xfrm>
            <a:off x="2239963" y="0"/>
            <a:ext cx="74612" cy="6721475"/>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6" name="Oval 5"/>
          <p:cNvSpPr/>
          <p:nvPr/>
        </p:nvSpPr>
        <p:spPr>
          <a:xfrm>
            <a:off x="2128950" y="2758624"/>
            <a:ext cx="206113" cy="206125"/>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hangingPunct="1"/>
            <a:endParaRPr lang="en-US" sz="1500">
              <a:solidFill>
                <a:srgbClr val="1C1C1C"/>
              </a:solidFill>
              <a:cs typeface="Arial" panose="020B0604020202020204" pitchFamily="34" charset="0"/>
            </a:endParaRPr>
          </a:p>
        </p:txBody>
      </p:sp>
      <p:sp>
        <p:nvSpPr>
          <p:cNvPr id="7" name="Oval 6"/>
          <p:cNvSpPr/>
          <p:nvPr/>
        </p:nvSpPr>
        <p:spPr>
          <a:xfrm>
            <a:off x="2360613" y="2690813"/>
            <a:ext cx="61912"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hangingPunct="1"/>
            <a:endParaRPr lang="en-US" sz="1500">
              <a:solidFill>
                <a:srgbClr val="1C1C1C"/>
              </a:solidFill>
              <a:cs typeface="Arial" panose="020B0604020202020204" pitchFamily="34" charset="0"/>
            </a:endParaRPr>
          </a:p>
        </p:txBody>
      </p:sp>
      <p:sp>
        <p:nvSpPr>
          <p:cNvPr id="2" name="Title 1"/>
          <p:cNvSpPr>
            <a:spLocks noGrp="1"/>
          </p:cNvSpPr>
          <p:nvPr>
            <p:ph type="title"/>
          </p:nvPr>
        </p:nvSpPr>
        <p:spPr>
          <a:xfrm>
            <a:off x="2526914" y="2548559"/>
            <a:ext cx="6273007" cy="2240492"/>
          </a:xfrm>
        </p:spPr>
        <p:txBody>
          <a:bodyPr anchor="t"/>
          <a:lstStyle>
            <a:lvl1pPr algn="l">
              <a:lnSpc>
                <a:spcPts val="4410"/>
              </a:lnSpc>
              <a:buNone/>
              <a:defRPr sz="3920" b="1" cap="all"/>
            </a:lvl1pPr>
            <a:extLst/>
          </a:lstStyle>
          <a:p>
            <a:r>
              <a:rPr lang="en-US"/>
              <a:t>Click to edit Master title style</a:t>
            </a:r>
          </a:p>
        </p:txBody>
      </p:sp>
      <p:sp>
        <p:nvSpPr>
          <p:cNvPr id="3" name="Text Placeholder 2"/>
          <p:cNvSpPr>
            <a:spLocks noGrp="1"/>
          </p:cNvSpPr>
          <p:nvPr>
            <p:ph type="body" idx="1"/>
          </p:nvPr>
        </p:nvSpPr>
        <p:spPr>
          <a:xfrm>
            <a:off x="2526914" y="1045563"/>
            <a:ext cx="6273007" cy="1479658"/>
          </a:xfrm>
        </p:spPr>
        <p:txBody>
          <a:bodyPr anchor="b"/>
          <a:lstStyle>
            <a:lvl1pPr marL="17922" indent="0">
              <a:lnSpc>
                <a:spcPts val="2254"/>
              </a:lnSpc>
              <a:spcBef>
                <a:spcPts val="0"/>
              </a:spcBef>
              <a:buNone/>
              <a:defRPr sz="1960">
                <a:solidFill>
                  <a:schemeClr val="tx2">
                    <a:shade val="30000"/>
                    <a:satMod val="150000"/>
                  </a:schemeClr>
                </a:solidFill>
              </a:defRPr>
            </a:lvl1pPr>
            <a:lvl2pPr>
              <a:buNone/>
              <a:defRPr sz="1764">
                <a:solidFill>
                  <a:schemeClr val="tx1">
                    <a:tint val="75000"/>
                  </a:schemeClr>
                </a:solidFill>
              </a:defRPr>
            </a:lvl2pPr>
            <a:lvl3pPr>
              <a:buNone/>
              <a:defRPr sz="1568">
                <a:solidFill>
                  <a:schemeClr val="tx1">
                    <a:tint val="75000"/>
                  </a:schemeClr>
                </a:solidFill>
              </a:defRPr>
            </a:lvl3pPr>
            <a:lvl4pPr>
              <a:buNone/>
              <a:defRPr sz="1372">
                <a:solidFill>
                  <a:schemeClr val="tx1">
                    <a:tint val="75000"/>
                  </a:schemeClr>
                </a:solidFill>
              </a:defRPr>
            </a:lvl4pPr>
            <a:lvl5pPr>
              <a:buNone/>
              <a:defRPr sz="1372">
                <a:solidFill>
                  <a:schemeClr val="tx1">
                    <a:tint val="75000"/>
                  </a:schemeClr>
                </a:solidFill>
              </a:defRPr>
            </a:lvl5pPr>
            <a:extLst/>
          </a:lstStyle>
          <a:p>
            <a:pPr lvl="0"/>
            <a:r>
              <a:rPr lang="en-US"/>
              <a:t>Edit Master text styles</a:t>
            </a:r>
          </a:p>
        </p:txBody>
      </p:sp>
      <p:sp>
        <p:nvSpPr>
          <p:cNvPr id="8" name="Date Placeholder 3"/>
          <p:cNvSpPr>
            <a:spLocks noGrp="1"/>
          </p:cNvSpPr>
          <p:nvPr>
            <p:ph type="dt" sz="half" idx="10"/>
          </p:nvPr>
        </p:nvSpPr>
        <p:spPr/>
        <p:txBody>
          <a:bodyPr/>
          <a:lstStyle>
            <a:lvl1pPr>
              <a:defRPr/>
            </a:lvl1pPr>
          </a:lstStyle>
          <a:p>
            <a:fld id="{90E5AEC6-9B03-4ACA-ABBC-C3CB86C302FE}" type="datetimeFigureOut">
              <a:rPr lang="en-US"/>
              <a:pPr/>
              <a:t>2/28/2022</a:t>
            </a:fld>
            <a:endParaRPr lang="en-US"/>
          </a:p>
        </p:txBody>
      </p:sp>
      <p:sp>
        <p:nvSpPr>
          <p:cNvPr id="9" name="Footer Placeholder 4"/>
          <p:cNvSpPr>
            <a:spLocks noGrp="1"/>
          </p:cNvSpPr>
          <p:nvPr>
            <p:ph type="ftr" sz="quarter" idx="11"/>
          </p:nvPr>
        </p:nvSpPr>
        <p:spPr/>
        <p:txBody>
          <a:bodyPr/>
          <a:lstStyle>
            <a:lvl1pPr>
              <a:defRPr/>
            </a:lvl1pPr>
          </a:lstStyle>
          <a:p>
            <a:endParaRPr lang="en-US"/>
          </a:p>
        </p:txBody>
      </p:sp>
      <p:sp>
        <p:nvSpPr>
          <p:cNvPr id="10" name="Slide Number Placeholder 5"/>
          <p:cNvSpPr>
            <a:spLocks noGrp="1"/>
          </p:cNvSpPr>
          <p:nvPr>
            <p:ph type="sldNum" sz="quarter" idx="12"/>
          </p:nvPr>
        </p:nvSpPr>
        <p:spPr/>
        <p:txBody>
          <a:bodyPr/>
          <a:lstStyle>
            <a:lvl1pPr>
              <a:defRPr/>
            </a:lvl1pPr>
          </a:lstStyle>
          <a:p>
            <a:pPr>
              <a:defRPr/>
            </a:pPr>
            <a:fld id="{8CAD5052-B1F7-4BA6-B175-4286F0DB0813}" type="slidenum">
              <a:rPr lang="en-US" altLang="en-US"/>
              <a:pPr>
                <a:defRPr/>
              </a:pPr>
              <a:t>‹#›</a:t>
            </a:fld>
            <a:r>
              <a:rPr lang="en-US" altLang="en-US"/>
              <a:t> </a:t>
            </a:r>
          </a:p>
        </p:txBody>
      </p:sp>
    </p:spTree>
    <p:extLst>
      <p:ext uri="{BB962C8B-B14F-4D97-AF65-F5344CB8AC3E}">
        <p14:creationId xmlns:p14="http://schemas.microsoft.com/office/powerpoint/2010/main" val="150705143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06946" y="268859"/>
            <a:ext cx="7348379" cy="1120246"/>
          </a:xfrm>
        </p:spPr>
        <p:txBody>
          <a:bodyPr/>
          <a:lstStyle/>
          <a:p>
            <a:r>
              <a:rPr lang="en-US"/>
              <a:t>Click to edit Master title style</a:t>
            </a:r>
          </a:p>
        </p:txBody>
      </p:sp>
      <p:sp>
        <p:nvSpPr>
          <p:cNvPr id="3" name="Content Placeholder 2"/>
          <p:cNvSpPr>
            <a:spLocks noGrp="1"/>
          </p:cNvSpPr>
          <p:nvPr>
            <p:ph sz="half" idx="1"/>
          </p:nvPr>
        </p:nvSpPr>
        <p:spPr>
          <a:xfrm>
            <a:off x="1406946" y="1493661"/>
            <a:ext cx="3584575" cy="4570603"/>
          </a:xfrm>
        </p:spPr>
        <p:txBody>
          <a:bodyPr/>
          <a:lstStyle>
            <a:lvl1pPr>
              <a:defRPr sz="2744"/>
            </a:lvl1pPr>
            <a:lvl2pPr>
              <a:defRPr sz="2352"/>
            </a:lvl2pPr>
            <a:lvl3pPr>
              <a:defRPr sz="1960"/>
            </a:lvl3pPr>
            <a:lvl4pPr>
              <a:defRPr sz="1764"/>
            </a:lvl4pPr>
            <a:lvl5pPr>
              <a:defRPr sz="1764"/>
            </a:lvl5pPr>
            <a:extLs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70750" y="1493661"/>
            <a:ext cx="3584575" cy="4570603"/>
          </a:xfrm>
        </p:spPr>
        <p:txBody>
          <a:bodyPr/>
          <a:lstStyle>
            <a:lvl1pPr>
              <a:defRPr sz="2744"/>
            </a:lvl1pPr>
            <a:lvl2pPr>
              <a:defRPr sz="2352"/>
            </a:lvl2pPr>
            <a:lvl3pPr>
              <a:defRPr sz="1960"/>
            </a:lvl3pPr>
            <a:lvl4pPr>
              <a:defRPr sz="1764"/>
            </a:lvl4pPr>
            <a:lvl5pPr>
              <a:defRPr sz="1764"/>
            </a:lvl5pPr>
            <a:extLs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23"/>
          <p:cNvSpPr>
            <a:spLocks noGrp="1"/>
          </p:cNvSpPr>
          <p:nvPr>
            <p:ph type="dt" sz="half" idx="10"/>
          </p:nvPr>
        </p:nvSpPr>
        <p:spPr/>
        <p:txBody>
          <a:bodyPr/>
          <a:lstStyle>
            <a:lvl1pPr>
              <a:defRPr/>
            </a:lvl1pPr>
          </a:lstStyle>
          <a:p>
            <a:fld id="{BF1D3968-50E2-47B1-A2AC-414018979544}" type="datetimeFigureOut">
              <a:rPr lang="en-US"/>
              <a:pPr/>
              <a:t>2/28/2022</a:t>
            </a:fld>
            <a:endParaRPr lang="en-US"/>
          </a:p>
        </p:txBody>
      </p:sp>
      <p:sp>
        <p:nvSpPr>
          <p:cNvPr id="6" name="Footer Placeholder 9"/>
          <p:cNvSpPr>
            <a:spLocks noGrp="1"/>
          </p:cNvSpPr>
          <p:nvPr>
            <p:ph type="ftr" sz="quarter" idx="11"/>
          </p:nvPr>
        </p:nvSpPr>
        <p:spPr/>
        <p:txBody>
          <a:bodyPr/>
          <a:lstStyle>
            <a:lvl1pPr>
              <a:defRPr/>
            </a:lvl1pPr>
          </a:lstStyle>
          <a:p>
            <a:endParaRPr lang="en-US"/>
          </a:p>
        </p:txBody>
      </p:sp>
      <p:sp>
        <p:nvSpPr>
          <p:cNvPr id="7" name="Slide Number Placeholder 21"/>
          <p:cNvSpPr>
            <a:spLocks noGrp="1"/>
          </p:cNvSpPr>
          <p:nvPr>
            <p:ph type="sldNum" sz="quarter" idx="12"/>
          </p:nvPr>
        </p:nvSpPr>
        <p:spPr/>
        <p:txBody>
          <a:bodyPr/>
          <a:lstStyle>
            <a:lvl1pPr>
              <a:defRPr/>
            </a:lvl1pPr>
          </a:lstStyle>
          <a:p>
            <a:pPr>
              <a:defRPr/>
            </a:pPr>
            <a:fld id="{A1788ACA-CD09-48BA-85C3-D01913F46130}" type="slidenum">
              <a:rPr lang="en-US" altLang="en-US"/>
              <a:pPr>
                <a:defRPr/>
              </a:pPr>
              <a:t>‹#›</a:t>
            </a:fld>
            <a:r>
              <a:rPr lang="en-US" altLang="en-US"/>
              <a:t> </a:t>
            </a:r>
          </a:p>
        </p:txBody>
      </p:sp>
    </p:spTree>
    <p:extLst>
      <p:ext uri="{BB962C8B-B14F-4D97-AF65-F5344CB8AC3E}">
        <p14:creationId xmlns:p14="http://schemas.microsoft.com/office/powerpoint/2010/main" val="257226347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48072" y="5057607"/>
            <a:ext cx="8065294" cy="1120246"/>
          </a:xfrm>
        </p:spPr>
        <p:txBody>
          <a:bodyPr/>
          <a:lstStyle>
            <a:lvl1pPr algn="ctr">
              <a:defRPr sz="4410" b="1" cap="none" baseline="0"/>
            </a:lvl1pPr>
            <a:extLst/>
          </a:lstStyle>
          <a:p>
            <a:r>
              <a:rPr lang="en-US"/>
              <a:t>Click to edit Master title style</a:t>
            </a:r>
          </a:p>
        </p:txBody>
      </p:sp>
      <p:sp>
        <p:nvSpPr>
          <p:cNvPr id="3" name="Text Placeholder 2"/>
          <p:cNvSpPr>
            <a:spLocks noGrp="1"/>
          </p:cNvSpPr>
          <p:nvPr>
            <p:ph type="body" idx="1"/>
          </p:nvPr>
        </p:nvSpPr>
        <p:spPr>
          <a:xfrm>
            <a:off x="448072" y="321743"/>
            <a:ext cx="3943033" cy="627338"/>
          </a:xfrm>
          <a:solidFill>
            <a:schemeClr val="bg1"/>
          </a:solidFill>
          <a:ln w="10795">
            <a:solidFill>
              <a:schemeClr val="bg1"/>
            </a:solidFill>
            <a:miter lim="800000"/>
          </a:ln>
        </p:spPr>
        <p:txBody>
          <a:bodyPr anchor="ctr"/>
          <a:lstStyle>
            <a:lvl1pPr marL="62728" indent="0" algn="l">
              <a:lnSpc>
                <a:spcPct val="100000"/>
              </a:lnSpc>
              <a:spcBef>
                <a:spcPts val="98"/>
              </a:spcBef>
              <a:buNone/>
              <a:defRPr sz="1862" b="0">
                <a:solidFill>
                  <a:schemeClr val="tx1"/>
                </a:solidFill>
              </a:defRPr>
            </a:lvl1pPr>
            <a:lvl2pPr>
              <a:buNone/>
              <a:defRPr sz="1960" b="1"/>
            </a:lvl2pPr>
            <a:lvl3pPr>
              <a:buNone/>
              <a:defRPr sz="1764" b="1"/>
            </a:lvl3pPr>
            <a:lvl4pPr>
              <a:buNone/>
              <a:defRPr sz="1568" b="1"/>
            </a:lvl4pPr>
            <a:lvl5pPr>
              <a:buNone/>
              <a:defRPr sz="1568" b="1"/>
            </a:lvl5pPr>
            <a:extLst/>
          </a:lstStyle>
          <a:p>
            <a:pPr lvl="0"/>
            <a:r>
              <a:rPr lang="en-US"/>
              <a:t>Edit Master text styles</a:t>
            </a:r>
          </a:p>
        </p:txBody>
      </p:sp>
      <p:sp>
        <p:nvSpPr>
          <p:cNvPr id="4" name="Text Placeholder 3"/>
          <p:cNvSpPr>
            <a:spLocks noGrp="1"/>
          </p:cNvSpPr>
          <p:nvPr>
            <p:ph type="body" sz="half" idx="3"/>
          </p:nvPr>
        </p:nvSpPr>
        <p:spPr>
          <a:xfrm>
            <a:off x="4570333" y="321743"/>
            <a:ext cx="3943033" cy="627338"/>
          </a:xfrm>
          <a:solidFill>
            <a:schemeClr val="bg1"/>
          </a:solidFill>
          <a:ln w="10795">
            <a:solidFill>
              <a:schemeClr val="bg1"/>
            </a:solidFill>
            <a:miter lim="800000"/>
          </a:ln>
        </p:spPr>
        <p:txBody>
          <a:bodyPr anchor="ctr"/>
          <a:lstStyle>
            <a:lvl1pPr marL="62728" indent="0" algn="l">
              <a:lnSpc>
                <a:spcPct val="100000"/>
              </a:lnSpc>
              <a:spcBef>
                <a:spcPts val="98"/>
              </a:spcBef>
              <a:buNone/>
              <a:defRPr sz="1862" b="0">
                <a:solidFill>
                  <a:schemeClr val="tx1"/>
                </a:solidFill>
              </a:defRPr>
            </a:lvl1pPr>
            <a:lvl2pPr>
              <a:buNone/>
              <a:defRPr sz="1960" b="1"/>
            </a:lvl2pPr>
            <a:lvl3pPr>
              <a:buNone/>
              <a:defRPr sz="1764" b="1"/>
            </a:lvl3pPr>
            <a:lvl4pPr>
              <a:buNone/>
              <a:defRPr sz="1568" b="1"/>
            </a:lvl4pPr>
            <a:lvl5pPr>
              <a:buNone/>
              <a:defRPr sz="1568" b="1"/>
            </a:lvl5pPr>
            <a:extLst/>
          </a:lstStyle>
          <a:p>
            <a:pPr lvl="0"/>
            <a:r>
              <a:rPr lang="en-US"/>
              <a:t>Edit Master text styles</a:t>
            </a:r>
          </a:p>
        </p:txBody>
      </p:sp>
      <p:sp>
        <p:nvSpPr>
          <p:cNvPr id="5" name="Content Placeholder 4"/>
          <p:cNvSpPr>
            <a:spLocks noGrp="1"/>
          </p:cNvSpPr>
          <p:nvPr>
            <p:ph sz="quarter" idx="2"/>
          </p:nvPr>
        </p:nvSpPr>
        <p:spPr>
          <a:xfrm>
            <a:off x="448072" y="950039"/>
            <a:ext cx="3943033" cy="4032885"/>
          </a:xfrm>
          <a:ln w="10795">
            <a:solidFill>
              <a:schemeClr val="bg1"/>
            </a:solidFill>
            <a:prstDash val="dash"/>
            <a:miter lim="800000"/>
          </a:ln>
        </p:spPr>
        <p:txBody>
          <a:bodyPr/>
          <a:lstStyle>
            <a:lvl1pPr marL="385328" indent="-268834">
              <a:lnSpc>
                <a:spcPct val="100000"/>
              </a:lnSpc>
              <a:spcBef>
                <a:spcPts val="686"/>
              </a:spcBef>
              <a:defRPr sz="2352"/>
            </a:lvl1pPr>
            <a:lvl2pPr>
              <a:lnSpc>
                <a:spcPct val="100000"/>
              </a:lnSpc>
              <a:spcBef>
                <a:spcPts val="686"/>
              </a:spcBef>
              <a:defRPr sz="1960"/>
            </a:lvl2pPr>
            <a:lvl3pPr>
              <a:lnSpc>
                <a:spcPct val="100000"/>
              </a:lnSpc>
              <a:spcBef>
                <a:spcPts val="686"/>
              </a:spcBef>
              <a:defRPr sz="1764"/>
            </a:lvl3pPr>
            <a:lvl4pPr>
              <a:lnSpc>
                <a:spcPct val="100000"/>
              </a:lnSpc>
              <a:spcBef>
                <a:spcPts val="686"/>
              </a:spcBef>
              <a:defRPr sz="1568"/>
            </a:lvl4pPr>
            <a:lvl5pPr>
              <a:lnSpc>
                <a:spcPct val="100000"/>
              </a:lnSpc>
              <a:spcBef>
                <a:spcPts val="686"/>
              </a:spcBef>
              <a:defRPr sz="1568"/>
            </a:lvl5pPr>
            <a:extLs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570333" y="950039"/>
            <a:ext cx="3943033" cy="4032885"/>
          </a:xfrm>
          <a:ln w="10795">
            <a:solidFill>
              <a:schemeClr val="bg1"/>
            </a:solidFill>
            <a:prstDash val="dash"/>
            <a:miter lim="800000"/>
          </a:ln>
        </p:spPr>
        <p:txBody>
          <a:bodyPr/>
          <a:lstStyle>
            <a:lvl1pPr marL="385328" indent="-268834">
              <a:lnSpc>
                <a:spcPct val="100000"/>
              </a:lnSpc>
              <a:spcBef>
                <a:spcPts val="686"/>
              </a:spcBef>
              <a:defRPr sz="2352"/>
            </a:lvl1pPr>
            <a:lvl2pPr>
              <a:lnSpc>
                <a:spcPct val="100000"/>
              </a:lnSpc>
              <a:spcBef>
                <a:spcPts val="686"/>
              </a:spcBef>
              <a:defRPr sz="1960"/>
            </a:lvl2pPr>
            <a:lvl3pPr>
              <a:lnSpc>
                <a:spcPct val="100000"/>
              </a:lnSpc>
              <a:spcBef>
                <a:spcPts val="686"/>
              </a:spcBef>
              <a:defRPr sz="1764"/>
            </a:lvl3pPr>
            <a:lvl4pPr>
              <a:lnSpc>
                <a:spcPct val="100000"/>
              </a:lnSpc>
              <a:spcBef>
                <a:spcPts val="686"/>
              </a:spcBef>
              <a:defRPr sz="1568"/>
            </a:lvl4pPr>
            <a:lvl5pPr>
              <a:lnSpc>
                <a:spcPct val="100000"/>
              </a:lnSpc>
              <a:spcBef>
                <a:spcPts val="686"/>
              </a:spcBef>
              <a:defRPr sz="1568"/>
            </a:lvl5pPr>
            <a:extLs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23"/>
          <p:cNvSpPr>
            <a:spLocks noGrp="1"/>
          </p:cNvSpPr>
          <p:nvPr>
            <p:ph type="dt" sz="half" idx="10"/>
          </p:nvPr>
        </p:nvSpPr>
        <p:spPr/>
        <p:txBody>
          <a:bodyPr/>
          <a:lstStyle>
            <a:lvl1pPr>
              <a:defRPr/>
            </a:lvl1pPr>
          </a:lstStyle>
          <a:p>
            <a:fld id="{BC81AD4C-68AC-433B-8E5D-0D55E8C6B622}" type="datetimeFigureOut">
              <a:rPr lang="en-US"/>
              <a:pPr/>
              <a:t>2/28/2022</a:t>
            </a:fld>
            <a:endParaRPr lang="en-US"/>
          </a:p>
        </p:txBody>
      </p:sp>
      <p:sp>
        <p:nvSpPr>
          <p:cNvPr id="8" name="Footer Placeholder 9"/>
          <p:cNvSpPr>
            <a:spLocks noGrp="1"/>
          </p:cNvSpPr>
          <p:nvPr>
            <p:ph type="ftr" sz="quarter" idx="11"/>
          </p:nvPr>
        </p:nvSpPr>
        <p:spPr/>
        <p:txBody>
          <a:bodyPr/>
          <a:lstStyle>
            <a:lvl1pPr>
              <a:defRPr/>
            </a:lvl1pPr>
          </a:lstStyle>
          <a:p>
            <a:endParaRPr lang="en-US"/>
          </a:p>
        </p:txBody>
      </p:sp>
      <p:sp>
        <p:nvSpPr>
          <p:cNvPr id="9" name="Slide Number Placeholder 21"/>
          <p:cNvSpPr>
            <a:spLocks noGrp="1"/>
          </p:cNvSpPr>
          <p:nvPr>
            <p:ph type="sldNum" sz="quarter" idx="12"/>
          </p:nvPr>
        </p:nvSpPr>
        <p:spPr/>
        <p:txBody>
          <a:bodyPr/>
          <a:lstStyle>
            <a:lvl1pPr>
              <a:defRPr/>
            </a:lvl1pPr>
          </a:lstStyle>
          <a:p>
            <a:pPr>
              <a:defRPr/>
            </a:pPr>
            <a:fld id="{4F5C5E33-69A3-4917-9ADD-C8A75413AC2E}" type="slidenum">
              <a:rPr lang="en-US" altLang="en-US"/>
              <a:pPr>
                <a:defRPr/>
              </a:pPr>
              <a:t>‹#›</a:t>
            </a:fld>
            <a:r>
              <a:rPr lang="en-US" altLang="en-US"/>
              <a:t> </a:t>
            </a:r>
          </a:p>
        </p:txBody>
      </p:sp>
    </p:spTree>
    <p:extLst>
      <p:ext uri="{BB962C8B-B14F-4D97-AF65-F5344CB8AC3E}">
        <p14:creationId xmlns:p14="http://schemas.microsoft.com/office/powerpoint/2010/main" val="141541237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06946" y="268859"/>
            <a:ext cx="7348379" cy="1120246"/>
          </a:xfrm>
        </p:spPr>
        <p:txBody>
          <a:bodyPr/>
          <a:lstStyle/>
          <a:p>
            <a:r>
              <a:rPr lang="en-US"/>
              <a:t>Click to edit Master title style</a:t>
            </a:r>
          </a:p>
        </p:txBody>
      </p:sp>
      <p:sp>
        <p:nvSpPr>
          <p:cNvPr id="3" name="Date Placeholder 23"/>
          <p:cNvSpPr>
            <a:spLocks noGrp="1"/>
          </p:cNvSpPr>
          <p:nvPr>
            <p:ph type="dt" sz="half" idx="10"/>
          </p:nvPr>
        </p:nvSpPr>
        <p:spPr/>
        <p:txBody>
          <a:bodyPr/>
          <a:lstStyle>
            <a:lvl1pPr>
              <a:defRPr/>
            </a:lvl1pPr>
          </a:lstStyle>
          <a:p>
            <a:fld id="{9953E41E-A971-485E-8420-78B00473AC69}" type="datetimeFigureOut">
              <a:rPr lang="en-US"/>
              <a:pPr/>
              <a:t>2/28/2022</a:t>
            </a:fld>
            <a:endParaRPr lang="en-US"/>
          </a:p>
        </p:txBody>
      </p:sp>
      <p:sp>
        <p:nvSpPr>
          <p:cNvPr id="4" name="Footer Placeholder 9"/>
          <p:cNvSpPr>
            <a:spLocks noGrp="1"/>
          </p:cNvSpPr>
          <p:nvPr>
            <p:ph type="ftr" sz="quarter" idx="11"/>
          </p:nvPr>
        </p:nvSpPr>
        <p:spPr/>
        <p:txBody>
          <a:bodyPr/>
          <a:lstStyle>
            <a:lvl1pPr>
              <a:defRPr/>
            </a:lvl1pPr>
          </a:lstStyle>
          <a:p>
            <a:endParaRPr lang="en-US"/>
          </a:p>
        </p:txBody>
      </p:sp>
      <p:sp>
        <p:nvSpPr>
          <p:cNvPr id="5" name="Slide Number Placeholder 21"/>
          <p:cNvSpPr>
            <a:spLocks noGrp="1"/>
          </p:cNvSpPr>
          <p:nvPr>
            <p:ph type="sldNum" sz="quarter" idx="12"/>
          </p:nvPr>
        </p:nvSpPr>
        <p:spPr/>
        <p:txBody>
          <a:bodyPr/>
          <a:lstStyle>
            <a:lvl1pPr>
              <a:defRPr/>
            </a:lvl1pPr>
          </a:lstStyle>
          <a:p>
            <a:pPr>
              <a:defRPr/>
            </a:pPr>
            <a:fld id="{3636C07F-0D7F-4170-8B02-D0CAEA2E7F5E}" type="slidenum">
              <a:rPr lang="en-US" altLang="en-US"/>
              <a:pPr>
                <a:defRPr/>
              </a:pPr>
              <a:t>‹#›</a:t>
            </a:fld>
            <a:r>
              <a:rPr lang="en-US" altLang="en-US"/>
              <a:t> </a:t>
            </a:r>
          </a:p>
        </p:txBody>
      </p:sp>
    </p:spTree>
    <p:extLst>
      <p:ext uri="{BB962C8B-B14F-4D97-AF65-F5344CB8AC3E}">
        <p14:creationId xmlns:p14="http://schemas.microsoft.com/office/powerpoint/2010/main" val="133256271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p:cNvSpPr/>
          <p:nvPr/>
        </p:nvSpPr>
        <p:spPr>
          <a:xfrm>
            <a:off x="0" y="0"/>
            <a:ext cx="8961438" cy="6721475"/>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3" name="Date Placeholder 1"/>
          <p:cNvSpPr>
            <a:spLocks noGrp="1"/>
          </p:cNvSpPr>
          <p:nvPr>
            <p:ph type="dt" sz="half" idx="10"/>
          </p:nvPr>
        </p:nvSpPr>
        <p:spPr/>
        <p:txBody>
          <a:bodyPr/>
          <a:lstStyle>
            <a:lvl1pPr>
              <a:defRPr/>
            </a:lvl1pPr>
          </a:lstStyle>
          <a:p>
            <a:fld id="{133729FB-268B-4306-B2C9-C188BB23DE13}" type="datetimeFigureOut">
              <a:rPr lang="en-US"/>
              <a:pPr/>
              <a:t>2/28/2022</a:t>
            </a:fld>
            <a:endParaRPr lang="en-US"/>
          </a:p>
        </p:txBody>
      </p:sp>
      <p:sp>
        <p:nvSpPr>
          <p:cNvPr id="4" name="Footer Placeholder 2"/>
          <p:cNvSpPr>
            <a:spLocks noGrp="1"/>
          </p:cNvSpPr>
          <p:nvPr>
            <p:ph type="ftr" sz="quarter" idx="11"/>
          </p:nvPr>
        </p:nvSpPr>
        <p:spPr/>
        <p:txBody>
          <a:bodyPr/>
          <a:lstStyle>
            <a:lvl1pPr>
              <a:defRPr/>
            </a:lvl1pPr>
          </a:lstStyle>
          <a:p>
            <a:endParaRPr lang="en-US"/>
          </a:p>
        </p:txBody>
      </p:sp>
      <p:sp>
        <p:nvSpPr>
          <p:cNvPr id="5" name="Slide Number Placeholder 3"/>
          <p:cNvSpPr>
            <a:spLocks noGrp="1"/>
          </p:cNvSpPr>
          <p:nvPr>
            <p:ph type="sldNum" sz="quarter" idx="12"/>
          </p:nvPr>
        </p:nvSpPr>
        <p:spPr/>
        <p:txBody>
          <a:bodyPr/>
          <a:lstStyle>
            <a:lvl1pPr>
              <a:defRPr/>
            </a:lvl1pPr>
          </a:lstStyle>
          <a:p>
            <a:pPr>
              <a:defRPr/>
            </a:pPr>
            <a:fld id="{FB7328E5-0E92-4752-97A4-F4D786C8D85B}" type="slidenum">
              <a:rPr lang="en-US" altLang="en-US"/>
              <a:pPr>
                <a:defRPr/>
              </a:pPr>
              <a:t>‹#›</a:t>
            </a:fld>
            <a:r>
              <a:rPr lang="en-US" altLang="en-US"/>
              <a:t> </a:t>
            </a:r>
          </a:p>
        </p:txBody>
      </p:sp>
    </p:spTree>
    <p:extLst>
      <p:ext uri="{BB962C8B-B14F-4D97-AF65-F5344CB8AC3E}">
        <p14:creationId xmlns:p14="http://schemas.microsoft.com/office/powerpoint/2010/main" val="272264649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8072" y="212462"/>
            <a:ext cx="3733933" cy="1138917"/>
          </a:xfrm>
          <a:ln>
            <a:noFill/>
          </a:ln>
        </p:spPr>
        <p:txBody>
          <a:bodyPr anchor="b"/>
          <a:lstStyle>
            <a:lvl1pPr algn="l">
              <a:lnSpc>
                <a:spcPts val="1960"/>
              </a:lnSpc>
              <a:buNone/>
              <a:defRPr sz="2156" b="1" cap="all" baseline="0"/>
            </a:lvl1pPr>
            <a:extLst/>
          </a:lstStyle>
          <a:p>
            <a:r>
              <a:rPr lang="en-US"/>
              <a:t>Click to edit Master title style</a:t>
            </a:r>
          </a:p>
        </p:txBody>
      </p:sp>
      <p:sp>
        <p:nvSpPr>
          <p:cNvPr id="3" name="Text Placeholder 2"/>
          <p:cNvSpPr>
            <a:spLocks noGrp="1"/>
          </p:cNvSpPr>
          <p:nvPr>
            <p:ph type="body" idx="2"/>
          </p:nvPr>
        </p:nvSpPr>
        <p:spPr>
          <a:xfrm>
            <a:off x="448072" y="1378957"/>
            <a:ext cx="3733933" cy="684595"/>
          </a:xfrm>
        </p:spPr>
        <p:txBody>
          <a:bodyPr/>
          <a:lstStyle>
            <a:lvl1pPr marL="44806" indent="0">
              <a:lnSpc>
                <a:spcPct val="100000"/>
              </a:lnSpc>
              <a:spcBef>
                <a:spcPts val="0"/>
              </a:spcBef>
              <a:buNone/>
              <a:defRPr sz="1372"/>
            </a:lvl1pPr>
            <a:lvl2pPr>
              <a:buNone/>
              <a:defRPr sz="1176"/>
            </a:lvl2pPr>
            <a:lvl3pPr>
              <a:buNone/>
              <a:defRPr sz="980"/>
            </a:lvl3pPr>
            <a:lvl4pPr>
              <a:buNone/>
              <a:defRPr sz="882"/>
            </a:lvl4pPr>
            <a:lvl5pPr>
              <a:buNone/>
              <a:defRPr sz="882"/>
            </a:lvl5pPr>
            <a:extLst/>
          </a:lstStyle>
          <a:p>
            <a:pPr lvl="0"/>
            <a:r>
              <a:rPr lang="en-US"/>
              <a:t>Edit Master text styles</a:t>
            </a:r>
          </a:p>
        </p:txBody>
      </p:sp>
      <p:sp>
        <p:nvSpPr>
          <p:cNvPr id="4" name="Content Placeholder 3"/>
          <p:cNvSpPr>
            <a:spLocks noGrp="1"/>
          </p:cNvSpPr>
          <p:nvPr>
            <p:ph sz="half" idx="1"/>
          </p:nvPr>
        </p:nvSpPr>
        <p:spPr>
          <a:xfrm>
            <a:off x="448072" y="2091127"/>
            <a:ext cx="7990616" cy="3913081"/>
          </a:xfrm>
        </p:spPr>
        <p:txBody>
          <a:bodyPr/>
          <a:lstStyle>
            <a:lvl1pPr>
              <a:defRPr sz="3136"/>
            </a:lvl1pPr>
            <a:lvl2pPr>
              <a:defRPr sz="2744"/>
            </a:lvl2pPr>
            <a:lvl3pPr>
              <a:defRPr sz="2352"/>
            </a:lvl3pPr>
            <a:lvl4pPr>
              <a:defRPr sz="1960"/>
            </a:lvl4pPr>
            <a:lvl5pPr>
              <a:defRPr sz="1960"/>
            </a:lvl5pPr>
            <a:extLs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23"/>
          <p:cNvSpPr>
            <a:spLocks noGrp="1"/>
          </p:cNvSpPr>
          <p:nvPr>
            <p:ph type="dt" sz="half" idx="10"/>
          </p:nvPr>
        </p:nvSpPr>
        <p:spPr/>
        <p:txBody>
          <a:bodyPr/>
          <a:lstStyle>
            <a:lvl1pPr>
              <a:defRPr/>
            </a:lvl1pPr>
          </a:lstStyle>
          <a:p>
            <a:fld id="{0A69B86B-7929-4DC0-8F1D-A108A5DE7A10}" type="datetimeFigureOut">
              <a:rPr lang="en-US"/>
              <a:pPr/>
              <a:t>2/28/2022</a:t>
            </a:fld>
            <a:endParaRPr lang="en-US"/>
          </a:p>
        </p:txBody>
      </p:sp>
      <p:sp>
        <p:nvSpPr>
          <p:cNvPr id="6" name="Footer Placeholder 9"/>
          <p:cNvSpPr>
            <a:spLocks noGrp="1"/>
          </p:cNvSpPr>
          <p:nvPr>
            <p:ph type="ftr" sz="quarter" idx="11"/>
          </p:nvPr>
        </p:nvSpPr>
        <p:spPr/>
        <p:txBody>
          <a:bodyPr/>
          <a:lstStyle>
            <a:lvl1pPr>
              <a:defRPr/>
            </a:lvl1pPr>
          </a:lstStyle>
          <a:p>
            <a:endParaRPr lang="en-US"/>
          </a:p>
        </p:txBody>
      </p:sp>
      <p:sp>
        <p:nvSpPr>
          <p:cNvPr id="7" name="Slide Number Placeholder 21"/>
          <p:cNvSpPr>
            <a:spLocks noGrp="1"/>
          </p:cNvSpPr>
          <p:nvPr>
            <p:ph type="sldNum" sz="quarter" idx="12"/>
          </p:nvPr>
        </p:nvSpPr>
        <p:spPr/>
        <p:txBody>
          <a:bodyPr/>
          <a:lstStyle>
            <a:lvl1pPr>
              <a:defRPr/>
            </a:lvl1pPr>
          </a:lstStyle>
          <a:p>
            <a:pPr>
              <a:defRPr/>
            </a:pPr>
            <a:fld id="{205F2F1C-04D5-4285-A5B7-3E128B99E0F3}" type="slidenum">
              <a:rPr lang="en-US" altLang="en-US"/>
              <a:pPr>
                <a:defRPr/>
              </a:pPr>
              <a:t>‹#›</a:t>
            </a:fld>
            <a:r>
              <a:rPr lang="en-US" altLang="en-US"/>
              <a:t> </a:t>
            </a:r>
          </a:p>
        </p:txBody>
      </p:sp>
    </p:spTree>
    <p:extLst>
      <p:ext uri="{BB962C8B-B14F-4D97-AF65-F5344CB8AC3E}">
        <p14:creationId xmlns:p14="http://schemas.microsoft.com/office/powerpoint/2010/main" val="129125409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a:off x="746787" y="1045563"/>
            <a:ext cx="4480719" cy="4480983"/>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89614" tIns="268843">
            <a:normAutofit/>
          </a:bodyPr>
          <a:lstStyle>
            <a:lvl1pPr indent="-276225">
              <a:defRPr sz="1600">
                <a:solidFill>
                  <a:schemeClr val="tx1"/>
                </a:solidFill>
                <a:latin typeface="Arial" panose="020B0604020202020204" pitchFamily="34" charset="0"/>
                <a:cs typeface="Arial" panose="020B0604020202020204" pitchFamily="34" charset="0"/>
              </a:defRPr>
            </a:lvl1pPr>
            <a:lvl2pPr>
              <a:defRPr sz="1600">
                <a:solidFill>
                  <a:schemeClr val="tx1"/>
                </a:solidFill>
                <a:latin typeface="Arial" panose="020B0604020202020204" pitchFamily="34" charset="0"/>
                <a:cs typeface="Arial" panose="020B0604020202020204" pitchFamily="34" charset="0"/>
              </a:defRPr>
            </a:lvl2pPr>
            <a:lvl3pPr>
              <a:defRPr sz="1600">
                <a:solidFill>
                  <a:schemeClr val="tx1"/>
                </a:solidFill>
                <a:latin typeface="Arial" panose="020B0604020202020204" pitchFamily="34" charset="0"/>
                <a:cs typeface="Arial" panose="020B0604020202020204" pitchFamily="34" charset="0"/>
              </a:defRPr>
            </a:lvl3pPr>
            <a:lvl4pPr>
              <a:defRPr sz="1600">
                <a:solidFill>
                  <a:schemeClr val="tx1"/>
                </a:solidFill>
                <a:latin typeface="Arial" panose="020B0604020202020204" pitchFamily="34" charset="0"/>
                <a:cs typeface="Arial" panose="020B0604020202020204" pitchFamily="34" charset="0"/>
              </a:defRPr>
            </a:lvl4pPr>
            <a:lvl5pPr>
              <a:defRPr sz="1600">
                <a:solidFill>
                  <a:schemeClr val="tx1"/>
                </a:solidFill>
                <a:latin typeface="Arial" panose="020B0604020202020204" pitchFamily="34" charset="0"/>
                <a:cs typeface="Arial" panose="020B0604020202020204" pitchFamily="34" charset="0"/>
              </a:defRPr>
            </a:lvl5pPr>
            <a:lvl6pPr marL="2284413" indent="1588"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741613" indent="1588"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198813" indent="1588"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656013" indent="1588"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eaLnBrk="1" hangingPunct="1">
              <a:lnSpc>
                <a:spcPts val="2938"/>
              </a:lnSpc>
              <a:spcBef>
                <a:spcPts val="588"/>
              </a:spcBef>
              <a:buClr>
                <a:schemeClr val="accent1"/>
              </a:buClr>
              <a:buSzPct val="80000"/>
              <a:buFont typeface="Wingdings 2" panose="05020102010507070707" pitchFamily="18" charset="2"/>
              <a:buNone/>
            </a:pPr>
            <a:endParaRPr lang="en-US" sz="3100">
              <a:latin typeface="Gill Sans MT" panose="020B0502020104020203" pitchFamily="34" charset="0"/>
            </a:endParaRPr>
          </a:p>
        </p:txBody>
      </p:sp>
      <p:sp>
        <p:nvSpPr>
          <p:cNvPr id="6" name="Flowchart: Process 5"/>
          <p:cNvSpPr/>
          <p:nvPr/>
        </p:nvSpPr>
        <p:spPr>
          <a:xfrm rot="19468671">
            <a:off x="388938" y="935038"/>
            <a:ext cx="671512" cy="200025"/>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7" name="Flowchart: Process 6"/>
          <p:cNvSpPr/>
          <p:nvPr/>
        </p:nvSpPr>
        <p:spPr>
          <a:xfrm rot="2103354" flipH="1">
            <a:off x="4903788" y="917575"/>
            <a:ext cx="636587" cy="200025"/>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2" name="Title 1"/>
          <p:cNvSpPr>
            <a:spLocks noGrp="1"/>
          </p:cNvSpPr>
          <p:nvPr>
            <p:ph type="title"/>
          </p:nvPr>
        </p:nvSpPr>
        <p:spPr>
          <a:xfrm>
            <a:off x="5769363" y="1045563"/>
            <a:ext cx="2688431" cy="1941759"/>
          </a:xfrm>
        </p:spPr>
        <p:txBody>
          <a:bodyPr anchor="b">
            <a:noAutofit/>
          </a:bodyPr>
          <a:lstStyle>
            <a:lvl1pPr algn="l">
              <a:buNone/>
              <a:defRPr sz="2058" b="1">
                <a:effectLst/>
              </a:defRPr>
            </a:lvl1pPr>
            <a:extLst/>
          </a:lstStyle>
          <a:p>
            <a:r>
              <a:rPr lang="en-US"/>
              <a:t>Click to edit Master title style</a:t>
            </a:r>
          </a:p>
        </p:txBody>
      </p:sp>
      <p:sp>
        <p:nvSpPr>
          <p:cNvPr id="3" name="Picture Placeholder 2"/>
          <p:cNvSpPr>
            <a:spLocks noGrp="1"/>
          </p:cNvSpPr>
          <p:nvPr>
            <p:ph type="pic" idx="1"/>
          </p:nvPr>
        </p:nvSpPr>
        <p:spPr>
          <a:xfrm>
            <a:off x="821465" y="1120250"/>
            <a:ext cx="4331362" cy="3444565"/>
          </a:xfrm>
          <a:prstGeom prst="roundRect">
            <a:avLst>
              <a:gd name="adj" fmla="val 783"/>
            </a:avLst>
          </a:prstGeom>
          <a:solidFill>
            <a:schemeClr val="bg2"/>
          </a:solidFill>
          <a:ln w="127000">
            <a:noFill/>
            <a:miter lim="800000"/>
          </a:ln>
          <a:effectLst/>
        </p:spPr>
        <p:txBody>
          <a:bodyPr tIns="274320">
            <a:normAutofit/>
          </a:bodyPr>
          <a:lstStyle>
            <a:lvl1pPr marL="0" indent="0" algn="l" eaLnBrk="1" latinLnBrk="0" hangingPunct="1">
              <a:buNone/>
              <a:defRPr sz="3136"/>
            </a:lvl1pPr>
            <a:extLst/>
          </a:lstStyle>
          <a:p>
            <a:pPr lvl="0"/>
            <a:r>
              <a:rPr lang="en-US" noProof="0"/>
              <a:t>Click icon to add picture</a:t>
            </a:r>
            <a:endParaRPr lang="en-US" noProof="0" dirty="0"/>
          </a:p>
        </p:txBody>
      </p:sp>
      <p:sp>
        <p:nvSpPr>
          <p:cNvPr id="4" name="Text Placeholder 3"/>
          <p:cNvSpPr>
            <a:spLocks noGrp="1"/>
          </p:cNvSpPr>
          <p:nvPr>
            <p:ph type="body" sz="half" idx="2"/>
          </p:nvPr>
        </p:nvSpPr>
        <p:spPr>
          <a:xfrm>
            <a:off x="821465" y="4705032"/>
            <a:ext cx="4331362" cy="746831"/>
          </a:xfrm>
        </p:spPr>
        <p:txBody>
          <a:bodyPr anchor="ctr"/>
          <a:lstStyle>
            <a:lvl1pPr marL="0" indent="0" algn="l">
              <a:lnSpc>
                <a:spcPts val="1568"/>
              </a:lnSpc>
              <a:spcBef>
                <a:spcPts val="0"/>
              </a:spcBef>
              <a:buNone/>
              <a:defRPr sz="1372">
                <a:solidFill>
                  <a:srgbClr val="777777"/>
                </a:solidFill>
              </a:defRPr>
            </a:lvl1pPr>
            <a:lvl2pPr>
              <a:defRPr sz="1176"/>
            </a:lvl2pPr>
            <a:lvl3pPr>
              <a:defRPr sz="980"/>
            </a:lvl3pPr>
            <a:lvl4pPr>
              <a:defRPr sz="882"/>
            </a:lvl4pPr>
            <a:lvl5pPr>
              <a:defRPr sz="882"/>
            </a:lvl5pPr>
            <a:extLst/>
          </a:lstStyle>
          <a:p>
            <a:pPr lvl="0"/>
            <a:r>
              <a:rPr lang="en-US"/>
              <a:t>Edit Master text styles</a:t>
            </a:r>
          </a:p>
        </p:txBody>
      </p:sp>
      <p:sp>
        <p:nvSpPr>
          <p:cNvPr id="8" name="Date Placeholder 4"/>
          <p:cNvSpPr>
            <a:spLocks noGrp="1"/>
          </p:cNvSpPr>
          <p:nvPr>
            <p:ph type="dt" sz="half" idx="10"/>
          </p:nvPr>
        </p:nvSpPr>
        <p:spPr/>
        <p:txBody>
          <a:bodyPr/>
          <a:lstStyle>
            <a:lvl1pPr>
              <a:defRPr/>
            </a:lvl1pPr>
          </a:lstStyle>
          <a:p>
            <a:fld id="{87F37DA5-06EB-44A2-B7AF-B19124579331}" type="datetimeFigureOut">
              <a:rPr lang="en-US"/>
              <a:pPr/>
              <a:t>2/28/2022</a:t>
            </a:fld>
            <a:endParaRPr lang="en-US"/>
          </a:p>
        </p:txBody>
      </p:sp>
      <p:sp>
        <p:nvSpPr>
          <p:cNvPr id="9" name="Footer Placeholder 5"/>
          <p:cNvSpPr>
            <a:spLocks noGrp="1"/>
          </p:cNvSpPr>
          <p:nvPr>
            <p:ph type="ftr" sz="quarter" idx="11"/>
          </p:nvPr>
        </p:nvSpPr>
        <p:spPr/>
        <p:txBody>
          <a:bodyPr/>
          <a:lstStyle>
            <a:lvl1pPr>
              <a:defRPr/>
            </a:lvl1pPr>
          </a:lstStyle>
          <a:p>
            <a:endParaRPr lang="en-US"/>
          </a:p>
        </p:txBody>
      </p:sp>
      <p:sp>
        <p:nvSpPr>
          <p:cNvPr id="10" name="Slide Number Placeholder 6"/>
          <p:cNvSpPr>
            <a:spLocks noGrp="1"/>
          </p:cNvSpPr>
          <p:nvPr>
            <p:ph type="sldNum" sz="quarter" idx="12"/>
          </p:nvPr>
        </p:nvSpPr>
        <p:spPr/>
        <p:txBody>
          <a:bodyPr/>
          <a:lstStyle>
            <a:lvl1pPr>
              <a:defRPr/>
            </a:lvl1pPr>
          </a:lstStyle>
          <a:p>
            <a:pPr>
              <a:defRPr/>
            </a:pPr>
            <a:fld id="{9D33D8A1-D620-4ACB-8159-AB7FD10EF047}" type="slidenum">
              <a:rPr lang="en-US" altLang="en-US"/>
              <a:pPr>
                <a:defRPr/>
              </a:pPr>
              <a:t>‹#›</a:t>
            </a:fld>
            <a:r>
              <a:rPr lang="en-US" altLang="en-US"/>
              <a:t> </a:t>
            </a:r>
          </a:p>
        </p:txBody>
      </p:sp>
    </p:spTree>
    <p:extLst>
      <p:ext uri="{BB962C8B-B14F-4D97-AF65-F5344CB8AC3E}">
        <p14:creationId xmlns:p14="http://schemas.microsoft.com/office/powerpoint/2010/main" val="67701793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23"/>
          <p:cNvSpPr>
            <a:spLocks noGrp="1"/>
          </p:cNvSpPr>
          <p:nvPr>
            <p:ph type="dt" sz="half" idx="10"/>
          </p:nvPr>
        </p:nvSpPr>
        <p:spPr/>
        <p:txBody>
          <a:bodyPr/>
          <a:lstStyle>
            <a:lvl1pPr>
              <a:defRPr/>
            </a:lvl1pPr>
          </a:lstStyle>
          <a:p>
            <a:fld id="{24A2319A-25DD-4E8F-B5F9-FDEFBA4CCE5E}" type="datetimeFigureOut">
              <a:rPr lang="en-US"/>
              <a:pPr/>
              <a:t>2/28/2022</a:t>
            </a:fld>
            <a:endParaRPr lang="en-US"/>
          </a:p>
        </p:txBody>
      </p:sp>
      <p:sp>
        <p:nvSpPr>
          <p:cNvPr id="5" name="Footer Placeholder 9"/>
          <p:cNvSpPr>
            <a:spLocks noGrp="1"/>
          </p:cNvSpPr>
          <p:nvPr>
            <p:ph type="ftr" sz="quarter" idx="11"/>
          </p:nvPr>
        </p:nvSpPr>
        <p:spPr/>
        <p:txBody>
          <a:bodyPr/>
          <a:lstStyle>
            <a:lvl1pPr>
              <a:defRPr/>
            </a:lvl1pPr>
          </a:lstStyle>
          <a:p>
            <a:endParaRPr lang="en-US"/>
          </a:p>
        </p:txBody>
      </p:sp>
      <p:sp>
        <p:nvSpPr>
          <p:cNvPr id="6" name="Slide Number Placeholder 21"/>
          <p:cNvSpPr>
            <a:spLocks noGrp="1"/>
          </p:cNvSpPr>
          <p:nvPr>
            <p:ph type="sldNum" sz="quarter" idx="12"/>
          </p:nvPr>
        </p:nvSpPr>
        <p:spPr/>
        <p:txBody>
          <a:bodyPr/>
          <a:lstStyle>
            <a:lvl1pPr>
              <a:defRPr/>
            </a:lvl1pPr>
          </a:lstStyle>
          <a:p>
            <a:pPr>
              <a:defRPr/>
            </a:pPr>
            <a:fld id="{303713A2-D02F-41E9-A374-52EB615D5C25}" type="slidenum">
              <a:rPr lang="en-US" altLang="en-US"/>
              <a:pPr>
                <a:defRPr/>
              </a:pPr>
              <a:t>‹#›</a:t>
            </a:fld>
            <a:r>
              <a:rPr lang="en-US" altLang="en-US"/>
              <a:t> </a:t>
            </a:r>
          </a:p>
        </p:txBody>
      </p:sp>
    </p:spTree>
    <p:extLst>
      <p:ext uri="{BB962C8B-B14F-4D97-AF65-F5344CB8AC3E}">
        <p14:creationId xmlns:p14="http://schemas.microsoft.com/office/powerpoint/2010/main" val="196045984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078" y="269171"/>
            <a:ext cx="1792288" cy="573503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120180" y="269172"/>
            <a:ext cx="5451541" cy="573503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23"/>
          <p:cNvSpPr>
            <a:spLocks noGrp="1"/>
          </p:cNvSpPr>
          <p:nvPr>
            <p:ph type="dt" sz="half" idx="10"/>
          </p:nvPr>
        </p:nvSpPr>
        <p:spPr/>
        <p:txBody>
          <a:bodyPr/>
          <a:lstStyle>
            <a:lvl1pPr>
              <a:defRPr/>
            </a:lvl1pPr>
          </a:lstStyle>
          <a:p>
            <a:fld id="{713BA680-B81B-421A-95D3-710005821016}" type="datetimeFigureOut">
              <a:rPr lang="en-US"/>
              <a:pPr/>
              <a:t>2/28/2022</a:t>
            </a:fld>
            <a:endParaRPr lang="en-US"/>
          </a:p>
        </p:txBody>
      </p:sp>
      <p:sp>
        <p:nvSpPr>
          <p:cNvPr id="5" name="Footer Placeholder 9"/>
          <p:cNvSpPr>
            <a:spLocks noGrp="1"/>
          </p:cNvSpPr>
          <p:nvPr>
            <p:ph type="ftr" sz="quarter" idx="11"/>
          </p:nvPr>
        </p:nvSpPr>
        <p:spPr/>
        <p:txBody>
          <a:bodyPr/>
          <a:lstStyle>
            <a:lvl1pPr>
              <a:defRPr/>
            </a:lvl1pPr>
          </a:lstStyle>
          <a:p>
            <a:endParaRPr lang="en-US"/>
          </a:p>
        </p:txBody>
      </p:sp>
      <p:sp>
        <p:nvSpPr>
          <p:cNvPr id="6" name="Slide Number Placeholder 21"/>
          <p:cNvSpPr>
            <a:spLocks noGrp="1"/>
          </p:cNvSpPr>
          <p:nvPr>
            <p:ph type="sldNum" sz="quarter" idx="12"/>
          </p:nvPr>
        </p:nvSpPr>
        <p:spPr/>
        <p:txBody>
          <a:bodyPr/>
          <a:lstStyle>
            <a:lvl1pPr>
              <a:defRPr/>
            </a:lvl1pPr>
          </a:lstStyle>
          <a:p>
            <a:pPr>
              <a:defRPr/>
            </a:pPr>
            <a:fld id="{DF76E421-5B41-40A3-9E11-C1403C68B8C1}" type="slidenum">
              <a:rPr lang="en-US" altLang="en-US"/>
              <a:pPr>
                <a:defRPr/>
              </a:pPr>
              <a:t>‹#›</a:t>
            </a:fld>
            <a:r>
              <a:rPr lang="en-US" altLang="en-US"/>
              <a:t> </a:t>
            </a:r>
          </a:p>
        </p:txBody>
      </p:sp>
    </p:spTree>
    <p:extLst>
      <p:ext uri="{BB962C8B-B14F-4D97-AF65-F5344CB8AC3E}">
        <p14:creationId xmlns:p14="http://schemas.microsoft.com/office/powerpoint/2010/main" val="148438319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4" name="Tiêu đề 5"/>
          <p:cNvSpPr txBox="1">
            <a:spLocks/>
          </p:cNvSpPr>
          <p:nvPr/>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pic>
        <p:nvPicPr>
          <p:cNvPr id="5" name="Picture 1"/>
          <p:cNvPicPr>
            <a:picLocks noChangeAspect="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6870700" y="771525"/>
            <a:ext cx="2165350" cy="533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1344216" y="2464544"/>
            <a:ext cx="4480719" cy="926536"/>
          </a:xfrm>
          <a:prstGeom prst="rect">
            <a:avLst/>
          </a:prstGeom>
        </p:spPr>
        <p:txBody>
          <a:bodyPr/>
          <a:lstStyle>
            <a:lvl1pPr marL="0" indent="0" algn="l">
              <a:lnSpc>
                <a:spcPct val="100000"/>
              </a:lnSpc>
              <a:spcBef>
                <a:spcPts val="294"/>
              </a:spcBef>
              <a:spcAft>
                <a:spcPts val="294"/>
              </a:spcAft>
              <a:buFont typeface="Arial" panose="020B0604020202020204" pitchFamily="34" charset="0"/>
              <a:buNone/>
              <a:defRPr sz="3528" b="1" baseline="0">
                <a:solidFill>
                  <a:srgbClr val="008446"/>
                </a:solidFill>
                <a:latin typeface="Arial" panose="020B0604020202020204" pitchFamily="34" charset="0"/>
                <a:cs typeface="Arial" panose="020B0604020202020204" pitchFamily="34" charset="0"/>
              </a:defRPr>
            </a:lvl1pPr>
            <a:lvl2pPr>
              <a:lnSpc>
                <a:spcPct val="100000"/>
              </a:lnSpc>
              <a:spcBef>
                <a:spcPts val="294"/>
              </a:spcBef>
              <a:spcAft>
                <a:spcPts val="294"/>
              </a:spcAft>
              <a:defRPr sz="1568">
                <a:latin typeface="Arial" panose="020B0604020202020204" pitchFamily="34" charset="0"/>
                <a:cs typeface="Arial" panose="020B0604020202020204" pitchFamily="34" charset="0"/>
              </a:defRPr>
            </a:lvl2pPr>
            <a:lvl3pPr marL="1120140" indent="-224028">
              <a:lnSpc>
                <a:spcPct val="100000"/>
              </a:lnSpc>
              <a:spcBef>
                <a:spcPts val="294"/>
              </a:spcBef>
              <a:spcAft>
                <a:spcPts val="294"/>
              </a:spcAft>
              <a:buFont typeface="Wingdings" panose="05000000000000000000" pitchFamily="2" charset="2"/>
              <a:buChar char="ü"/>
              <a:defRPr sz="1372">
                <a:latin typeface="Arial" panose="020B0604020202020204" pitchFamily="34" charset="0"/>
                <a:cs typeface="Arial" panose="020B0604020202020204" pitchFamily="34" charset="0"/>
              </a:defRPr>
            </a:lvl3pPr>
          </a:lstStyle>
          <a:p>
            <a:pPr lvl="0"/>
            <a:r>
              <a:rPr lang="en-US"/>
              <a:t>Edit Master text styles</a:t>
            </a:r>
          </a:p>
        </p:txBody>
      </p:sp>
      <p:sp>
        <p:nvSpPr>
          <p:cNvPr id="6" name="Slide Number Placeholder 5"/>
          <p:cNvSpPr>
            <a:spLocks noGrp="1"/>
          </p:cNvSpPr>
          <p:nvPr>
            <p:ph type="sldNum" sz="quarter" idx="10"/>
          </p:nvPr>
        </p:nvSpPr>
        <p:spPr>
          <a:xfrm>
            <a:off x="6721475" y="6273800"/>
            <a:ext cx="2090738" cy="357188"/>
          </a:xfrm>
        </p:spPr>
        <p:txBody>
          <a:bodyPr/>
          <a:lstStyle>
            <a:lvl1pPr>
              <a:defRPr/>
            </a:lvl1pPr>
          </a:lstStyle>
          <a:p>
            <a:pPr>
              <a:defRPr/>
            </a:pPr>
            <a:fld id="{4D5DDF1F-3E14-4842-94FF-B576B3280F5C}" type="slidenum">
              <a:rPr lang="en-US" altLang="en-US"/>
              <a:pPr>
                <a:defRPr/>
              </a:pPr>
              <a:t>‹#›</a:t>
            </a:fld>
            <a:r>
              <a:rPr lang="en-US" altLang="en-US"/>
              <a:t> </a:t>
            </a:r>
          </a:p>
        </p:txBody>
      </p:sp>
    </p:spTree>
    <p:extLst>
      <p:ext uri="{BB962C8B-B14F-4D97-AF65-F5344CB8AC3E}">
        <p14:creationId xmlns:p14="http://schemas.microsoft.com/office/powerpoint/2010/main" val="3557369645"/>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280"/>
          <p:cNvSpPr>
            <a:spLocks noGrp="1" noChangeArrowheads="1"/>
          </p:cNvSpPr>
          <p:nvPr>
            <p:ph type="sldNum" sz="quarter" idx="10"/>
          </p:nvPr>
        </p:nvSpPr>
        <p:spPr>
          <a:ln/>
        </p:spPr>
        <p:txBody>
          <a:bodyPr/>
          <a:lstStyle>
            <a:lvl1pPr>
              <a:defRPr/>
            </a:lvl1pPr>
          </a:lstStyle>
          <a:p>
            <a:pPr>
              <a:defRPr/>
            </a:pPr>
            <a:fld id="{A05CA3E1-0A32-4B77-95A0-97D7C2584D30}" type="slidenum">
              <a:rPr lang="en-US" altLang="en-US"/>
              <a:pPr>
                <a:defRPr/>
              </a:pPr>
              <a:t>‹#›</a:t>
            </a:fld>
            <a:r>
              <a:rPr lang="en-US" altLang="en-US"/>
              <a:t> </a:t>
            </a:r>
          </a:p>
        </p:txBody>
      </p:sp>
    </p:spTree>
    <p:extLst>
      <p:ext uri="{BB962C8B-B14F-4D97-AF65-F5344CB8AC3E}">
        <p14:creationId xmlns:p14="http://schemas.microsoft.com/office/powerpoint/2010/main" val="148378899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959475" y="457200"/>
            <a:ext cx="3001963" cy="563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298720" y="2315181"/>
            <a:ext cx="5660019" cy="1440761"/>
          </a:xfrm>
          <a:prstGeom prst="rect">
            <a:avLst/>
          </a:prstGeom>
        </p:spPr>
        <p:txBody>
          <a:bodyPr/>
          <a:lstStyle>
            <a:lvl1pPr algn="l">
              <a:defRPr sz="3136" b="1">
                <a:solidFill>
                  <a:srgbClr val="008446"/>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298715" y="5078448"/>
            <a:ext cx="2277699" cy="1120246"/>
          </a:xfrm>
          <a:prstGeom prst="rect">
            <a:avLst/>
          </a:prstGeom>
        </p:spPr>
        <p:txBody>
          <a:bodyPr/>
          <a:lstStyle>
            <a:lvl1pPr marL="0" indent="0" algn="l">
              <a:buNone/>
              <a:defRPr sz="1176">
                <a:solidFill>
                  <a:schemeClr val="tx1">
                    <a:lumMod val="75000"/>
                    <a:lumOff val="25000"/>
                  </a:schemeClr>
                </a:solidFill>
                <a:latin typeface="Arial" panose="020B0604020202020204" pitchFamily="34" charset="0"/>
                <a:cs typeface="Arial" panose="020B0604020202020204" pitchFamily="34" charset="0"/>
              </a:defRPr>
            </a:lvl1pPr>
            <a:lvl2pPr marL="448056" indent="0" algn="ctr">
              <a:buNone/>
              <a:defRPr>
                <a:solidFill>
                  <a:schemeClr val="tx1">
                    <a:tint val="75000"/>
                  </a:schemeClr>
                </a:solidFill>
              </a:defRPr>
            </a:lvl2pPr>
            <a:lvl3pPr marL="896112" indent="0" algn="ctr">
              <a:buNone/>
              <a:defRPr>
                <a:solidFill>
                  <a:schemeClr val="tx1">
                    <a:tint val="75000"/>
                  </a:schemeClr>
                </a:solidFill>
              </a:defRPr>
            </a:lvl3pPr>
            <a:lvl4pPr marL="1344168" indent="0" algn="ctr">
              <a:buNone/>
              <a:defRPr>
                <a:solidFill>
                  <a:schemeClr val="tx1">
                    <a:tint val="75000"/>
                  </a:schemeClr>
                </a:solidFill>
              </a:defRPr>
            </a:lvl4pPr>
            <a:lvl5pPr marL="1792224" indent="0" algn="ctr">
              <a:buNone/>
              <a:defRPr>
                <a:solidFill>
                  <a:schemeClr val="tx1">
                    <a:tint val="75000"/>
                  </a:schemeClr>
                </a:solidFill>
              </a:defRPr>
            </a:lvl5pPr>
            <a:lvl6pPr marL="2240280" indent="0" algn="ctr">
              <a:buNone/>
              <a:defRPr>
                <a:solidFill>
                  <a:schemeClr val="tx1">
                    <a:tint val="75000"/>
                  </a:schemeClr>
                </a:solidFill>
              </a:defRPr>
            </a:lvl6pPr>
            <a:lvl7pPr marL="2688336" indent="0" algn="ctr">
              <a:buNone/>
              <a:defRPr>
                <a:solidFill>
                  <a:schemeClr val="tx1">
                    <a:tint val="75000"/>
                  </a:schemeClr>
                </a:solidFill>
              </a:defRPr>
            </a:lvl7pPr>
            <a:lvl8pPr marL="3136392" indent="0" algn="ctr">
              <a:buNone/>
              <a:defRPr>
                <a:solidFill>
                  <a:schemeClr val="tx1">
                    <a:tint val="75000"/>
                  </a:schemeClr>
                </a:solidFill>
              </a:defRPr>
            </a:lvl8pPr>
            <a:lvl9pPr marL="3584448" indent="0" algn="ctr">
              <a:buNone/>
              <a:defRPr>
                <a:solidFill>
                  <a:schemeClr val="tx1">
                    <a:tint val="75000"/>
                  </a:schemeClr>
                </a:solidFill>
              </a:defRPr>
            </a:lvl9pPr>
          </a:lstStyle>
          <a:p>
            <a:r>
              <a:rPr lang="en-US"/>
              <a:t>Click to edit Master subtitle style</a:t>
            </a:r>
            <a:endParaRPr lang="en-US" dirty="0"/>
          </a:p>
        </p:txBody>
      </p:sp>
      <p:sp>
        <p:nvSpPr>
          <p:cNvPr id="5" name="Slide Number Placeholder 5"/>
          <p:cNvSpPr>
            <a:spLocks noGrp="1"/>
          </p:cNvSpPr>
          <p:nvPr>
            <p:ph type="sldNum" sz="quarter" idx="10"/>
          </p:nvPr>
        </p:nvSpPr>
        <p:spPr>
          <a:xfrm>
            <a:off x="6796088" y="6199188"/>
            <a:ext cx="2090737" cy="357187"/>
          </a:xfrm>
        </p:spPr>
        <p:txBody>
          <a:bodyPr/>
          <a:lstStyle>
            <a:lvl1pPr>
              <a:defRPr/>
            </a:lvl1pPr>
          </a:lstStyle>
          <a:p>
            <a:fld id="{3B3DA9A5-0F33-4D53-A9E2-13A718C0430C}" type="slidenum">
              <a:rPr lang="en-US" altLang="vi-VN"/>
              <a:pPr/>
              <a:t>‹#›</a:t>
            </a:fld>
            <a:endParaRPr lang="en-US" altLang="vi-VN"/>
          </a:p>
        </p:txBody>
      </p:sp>
    </p:spTree>
    <p:extLst>
      <p:ext uri="{BB962C8B-B14F-4D97-AF65-F5344CB8AC3E}">
        <p14:creationId xmlns:p14="http://schemas.microsoft.com/office/powerpoint/2010/main" val="150882698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cxnSp>
        <p:nvCxnSpPr>
          <p:cNvPr id="5" name="Straight Connector 4"/>
          <p:cNvCxnSpPr/>
          <p:nvPr userDrawn="1"/>
        </p:nvCxnSpPr>
        <p:spPr>
          <a:xfrm>
            <a:off x="2687638" y="1866900"/>
            <a:ext cx="0" cy="2987675"/>
          </a:xfrm>
          <a:prstGeom prst="line">
            <a:avLst/>
          </a:prstGeom>
          <a:ln w="12700">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sp>
        <p:nvSpPr>
          <p:cNvPr id="3" name="Content Placeholder 2"/>
          <p:cNvSpPr>
            <a:spLocks noGrp="1"/>
          </p:cNvSpPr>
          <p:nvPr>
            <p:ph sz="half" idx="1"/>
          </p:nvPr>
        </p:nvSpPr>
        <p:spPr>
          <a:xfrm>
            <a:off x="448072" y="821513"/>
            <a:ext cx="2315038" cy="896197"/>
          </a:xfrm>
          <a:prstGeom prst="rect">
            <a:avLst/>
          </a:prstGeom>
        </p:spPr>
        <p:txBody>
          <a:bodyPr/>
          <a:lstStyle>
            <a:lvl1pPr>
              <a:defRPr sz="3136" baseline="0">
                <a:solidFill>
                  <a:srgbClr val="008446"/>
                </a:solidFill>
                <a:latin typeface="Arial" panose="020B0604020202020204" pitchFamily="34" charset="0"/>
                <a:cs typeface="Arial" panose="020B0604020202020204" pitchFamily="34" charset="0"/>
              </a:defRPr>
            </a:lvl1pPr>
            <a:lvl2pPr>
              <a:defRPr sz="2352"/>
            </a:lvl2pPr>
            <a:lvl3pPr>
              <a:defRPr sz="1960"/>
            </a:lvl3pPr>
            <a:lvl4pPr>
              <a:defRPr sz="1764"/>
            </a:lvl4pPr>
            <a:lvl5pPr>
              <a:defRPr sz="1764"/>
            </a:lvl5pPr>
            <a:lvl6pPr>
              <a:defRPr sz="1764"/>
            </a:lvl6pPr>
            <a:lvl7pPr>
              <a:defRPr sz="1764"/>
            </a:lvl7pPr>
            <a:lvl8pPr>
              <a:defRPr sz="1764"/>
            </a:lvl8pPr>
            <a:lvl9pPr>
              <a:defRPr sz="1764"/>
            </a:lvl9pPr>
          </a:lstStyle>
          <a:p>
            <a:pPr lvl="0"/>
            <a:r>
              <a:rPr lang="en-US"/>
              <a:t>Edit Master text styles</a:t>
            </a:r>
          </a:p>
        </p:txBody>
      </p:sp>
      <p:sp>
        <p:nvSpPr>
          <p:cNvPr id="4" name="Content Placeholder 3"/>
          <p:cNvSpPr>
            <a:spLocks noGrp="1"/>
          </p:cNvSpPr>
          <p:nvPr>
            <p:ph sz="half" idx="2"/>
          </p:nvPr>
        </p:nvSpPr>
        <p:spPr>
          <a:xfrm>
            <a:off x="2837789" y="1867077"/>
            <a:ext cx="5376863" cy="2987322"/>
          </a:xfrm>
          <a:prstGeom prst="rect">
            <a:avLst/>
          </a:prstGeom>
        </p:spPr>
        <p:txBody>
          <a:bodyPr/>
          <a:lstStyle>
            <a:lvl1pPr>
              <a:lnSpc>
                <a:spcPct val="150000"/>
              </a:lnSpc>
              <a:defRPr sz="1960" b="0">
                <a:solidFill>
                  <a:schemeClr val="bg1">
                    <a:lumMod val="50000"/>
                  </a:schemeClr>
                </a:solidFill>
                <a:latin typeface="Arial" panose="020B0604020202020204" pitchFamily="34" charset="0"/>
                <a:cs typeface="Arial" panose="020B0604020202020204" pitchFamily="34" charset="0"/>
              </a:defRPr>
            </a:lvl1pPr>
            <a:lvl2pPr>
              <a:defRPr sz="2352"/>
            </a:lvl2pPr>
            <a:lvl3pPr>
              <a:defRPr sz="1960"/>
            </a:lvl3pPr>
            <a:lvl4pPr>
              <a:defRPr sz="1764"/>
            </a:lvl4pPr>
            <a:lvl5pPr>
              <a:defRPr sz="1764"/>
            </a:lvl5pPr>
            <a:lvl6pPr>
              <a:defRPr sz="1764"/>
            </a:lvl6pPr>
            <a:lvl7pPr>
              <a:defRPr sz="1764"/>
            </a:lvl7pPr>
            <a:lvl8pPr>
              <a:defRPr sz="1764"/>
            </a:lvl8pPr>
            <a:lvl9pPr>
              <a:defRPr sz="1764"/>
            </a:lvl9pPr>
          </a:lstStyle>
          <a:p>
            <a:pPr lvl="0"/>
            <a:r>
              <a:rPr lang="en-US"/>
              <a:t>Edit Master text styles</a:t>
            </a:r>
          </a:p>
          <a:p>
            <a:pPr lvl="1"/>
            <a:r>
              <a:rPr lang="en-US"/>
              <a:t>Second level</a:t>
            </a:r>
          </a:p>
        </p:txBody>
      </p:sp>
      <p:sp>
        <p:nvSpPr>
          <p:cNvPr id="12" name="Content Placeholder 3"/>
          <p:cNvSpPr>
            <a:spLocks noGrp="1"/>
          </p:cNvSpPr>
          <p:nvPr>
            <p:ph sz="half" idx="14"/>
          </p:nvPr>
        </p:nvSpPr>
        <p:spPr>
          <a:xfrm>
            <a:off x="1904306" y="1867077"/>
            <a:ext cx="672108" cy="2987322"/>
          </a:xfrm>
          <a:prstGeom prst="rect">
            <a:avLst/>
          </a:prstGeom>
        </p:spPr>
        <p:txBody>
          <a:bodyPr/>
          <a:lstStyle>
            <a:lvl1pPr>
              <a:lnSpc>
                <a:spcPct val="150000"/>
              </a:lnSpc>
              <a:defRPr lang="en-US" sz="1960" b="1" i="0" kern="1200" baseline="0" dirty="0" smtClean="0">
                <a:solidFill>
                  <a:srgbClr val="008446"/>
                </a:solidFill>
                <a:latin typeface="Arial" panose="020B0604020202020204" pitchFamily="34" charset="0"/>
                <a:ea typeface="+mn-ea"/>
                <a:cs typeface="Arial" panose="020B0604020202020204" pitchFamily="34" charset="0"/>
              </a:defRPr>
            </a:lvl1pPr>
            <a:lvl2pPr>
              <a:defRPr sz="2352"/>
            </a:lvl2pPr>
            <a:lvl3pPr>
              <a:defRPr sz="1960"/>
            </a:lvl3pPr>
            <a:lvl4pPr>
              <a:defRPr sz="1764"/>
            </a:lvl4pPr>
            <a:lvl5pPr>
              <a:defRPr sz="1764"/>
            </a:lvl5pPr>
            <a:lvl6pPr>
              <a:defRPr sz="1764"/>
            </a:lvl6pPr>
            <a:lvl7pPr>
              <a:defRPr sz="1764"/>
            </a:lvl7pPr>
            <a:lvl8pPr>
              <a:defRPr sz="1764"/>
            </a:lvl8pPr>
            <a:lvl9pPr>
              <a:defRPr sz="1764"/>
            </a:lvl9pPr>
          </a:lstStyle>
          <a:p>
            <a:pPr lvl="0"/>
            <a:r>
              <a:rPr lang="en-US"/>
              <a:t>Edit Master text styles</a:t>
            </a:r>
          </a:p>
          <a:p>
            <a:pPr lvl="1"/>
            <a:r>
              <a:rPr lang="en-US"/>
              <a:t>Second level</a:t>
            </a:r>
          </a:p>
        </p:txBody>
      </p:sp>
      <p:sp>
        <p:nvSpPr>
          <p:cNvPr id="6" name="Slide Number Placeholder 6"/>
          <p:cNvSpPr>
            <a:spLocks noGrp="1"/>
          </p:cNvSpPr>
          <p:nvPr>
            <p:ph type="sldNum" sz="quarter" idx="15"/>
          </p:nvPr>
        </p:nvSpPr>
        <p:spPr>
          <a:xfrm>
            <a:off x="6721475" y="6199188"/>
            <a:ext cx="2090738" cy="357187"/>
          </a:xfrm>
        </p:spPr>
        <p:txBody>
          <a:bodyPr/>
          <a:lstStyle>
            <a:lvl1pPr>
              <a:defRPr/>
            </a:lvl1pPr>
          </a:lstStyle>
          <a:p>
            <a:fld id="{FA0047CF-8655-4F78-B30C-415E764A8776}" type="slidenum">
              <a:rPr lang="en-US" altLang="vi-VN"/>
              <a:pPr/>
              <a:t>‹#›</a:t>
            </a:fld>
            <a:endParaRPr lang="en-US" altLang="vi-VN"/>
          </a:p>
        </p:txBody>
      </p:sp>
    </p:spTree>
    <p:extLst>
      <p:ext uri="{BB962C8B-B14F-4D97-AF65-F5344CB8AC3E}">
        <p14:creationId xmlns:p14="http://schemas.microsoft.com/office/powerpoint/2010/main" val="222519372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iêu đề 5"/>
          <p:cNvSpPr txBox="1">
            <a:spLocks/>
          </p:cNvSpPr>
          <p:nvPr userDrawn="1"/>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cxnSp>
        <p:nvCxnSpPr>
          <p:cNvPr id="5" name="Đường nối Thẳng 4"/>
          <p:cNvCxnSpPr/>
          <p:nvPr userDrawn="1"/>
        </p:nvCxnSpPr>
        <p:spPr>
          <a:xfrm>
            <a:off x="0" y="560388"/>
            <a:ext cx="8961438" cy="0"/>
          </a:xfrm>
          <a:prstGeom prst="line">
            <a:avLst/>
          </a:prstGeom>
          <a:ln w="15875">
            <a:solidFill>
              <a:srgbClr val="008446"/>
            </a:solidFill>
          </a:ln>
          <a:effectLst/>
        </p:spPr>
        <p:style>
          <a:lnRef idx="2">
            <a:schemeClr val="accent1"/>
          </a:lnRef>
          <a:fillRef idx="0">
            <a:schemeClr val="accent1"/>
          </a:fillRef>
          <a:effectRef idx="1">
            <a:schemeClr val="accent1"/>
          </a:effectRef>
          <a:fontRef idx="minor">
            <a:schemeClr val="tx1"/>
          </a:fontRef>
        </p:style>
      </p:cxnSp>
      <p:cxnSp>
        <p:nvCxnSpPr>
          <p:cNvPr id="6" name="Đường nối Thẳng 6"/>
          <p:cNvCxnSpPr/>
          <p:nvPr userDrawn="1"/>
        </p:nvCxnSpPr>
        <p:spPr>
          <a:xfrm>
            <a:off x="0" y="533400"/>
            <a:ext cx="8961438" cy="0"/>
          </a:xfrm>
          <a:prstGeom prst="line">
            <a:avLst/>
          </a:prstGeom>
          <a:ln w="9525">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userDrawn="1"/>
        </p:nvCxnSpPr>
        <p:spPr>
          <a:xfrm>
            <a:off x="528638" y="158750"/>
            <a:ext cx="0" cy="322263"/>
          </a:xfrm>
          <a:prstGeom prst="line">
            <a:avLst/>
          </a:prstGeom>
          <a:ln w="25400">
            <a:solidFill>
              <a:srgbClr val="00844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74679" y="159231"/>
            <a:ext cx="8662723" cy="322179"/>
          </a:xfrm>
          <a:prstGeom prst="rect">
            <a:avLst/>
          </a:prstGeom>
        </p:spPr>
        <p:txBody>
          <a:bodyPr wrap="none" lIns="180000">
            <a:noAutofit/>
          </a:bodyPr>
          <a:lstStyle>
            <a:lvl1pPr algn="l">
              <a:defRPr sz="1764" b="1">
                <a:solidFill>
                  <a:srgbClr val="008446"/>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222534" y="746831"/>
            <a:ext cx="8589553" cy="5451863"/>
          </a:xfrm>
          <a:prstGeom prst="rect">
            <a:avLst/>
          </a:prstGeom>
        </p:spPr>
        <p:txBody>
          <a:bodyPr/>
          <a:lstStyle>
            <a:lvl1pPr marL="448056" indent="-448056">
              <a:lnSpc>
                <a:spcPct val="100000"/>
              </a:lnSpc>
              <a:spcBef>
                <a:spcPts val="294"/>
              </a:spcBef>
              <a:spcAft>
                <a:spcPts val="294"/>
              </a:spcAft>
              <a:buFont typeface="Arial" panose="020B0604020202020204" pitchFamily="34" charset="0"/>
              <a:buChar char="•"/>
              <a:defRPr sz="1764" b="0">
                <a:solidFill>
                  <a:schemeClr val="tx1"/>
                </a:solidFill>
                <a:latin typeface="Arial" panose="020B0604020202020204" pitchFamily="34" charset="0"/>
                <a:cs typeface="Arial" panose="020B0604020202020204" pitchFamily="34" charset="0"/>
              </a:defRPr>
            </a:lvl1pPr>
            <a:lvl2pPr>
              <a:lnSpc>
                <a:spcPct val="100000"/>
              </a:lnSpc>
              <a:spcBef>
                <a:spcPts val="294"/>
              </a:spcBef>
              <a:spcAft>
                <a:spcPts val="294"/>
              </a:spcAft>
              <a:defRPr sz="1568">
                <a:latin typeface="Arial" panose="020B0604020202020204" pitchFamily="34" charset="0"/>
                <a:cs typeface="Arial" panose="020B0604020202020204" pitchFamily="34" charset="0"/>
              </a:defRPr>
            </a:lvl2pPr>
            <a:lvl3pPr marL="1120140" indent="-224028">
              <a:lnSpc>
                <a:spcPct val="100000"/>
              </a:lnSpc>
              <a:spcBef>
                <a:spcPts val="294"/>
              </a:spcBef>
              <a:spcAft>
                <a:spcPts val="294"/>
              </a:spcAft>
              <a:buFont typeface="Wingdings" panose="05000000000000000000" pitchFamily="2" charset="2"/>
              <a:buChar char="ü"/>
              <a:defRPr sz="1372">
                <a:latin typeface="Arial" panose="020B0604020202020204" pitchFamily="34" charset="0"/>
                <a:cs typeface="Arial" panose="020B0604020202020204" pitchFamily="34" charset="0"/>
              </a:defRPr>
            </a:lvl3pPr>
          </a:lstStyle>
          <a:p>
            <a:pPr lvl="0"/>
            <a:r>
              <a:rPr lang="en-US"/>
              <a:t>Edit Master text styles</a:t>
            </a:r>
          </a:p>
          <a:p>
            <a:pPr lvl="1"/>
            <a:r>
              <a:rPr lang="en-US"/>
              <a:t>Second level</a:t>
            </a:r>
          </a:p>
          <a:p>
            <a:pPr lvl="2"/>
            <a:r>
              <a:rPr lang="en-US"/>
              <a:t>Third level</a:t>
            </a:r>
          </a:p>
        </p:txBody>
      </p:sp>
      <p:sp>
        <p:nvSpPr>
          <p:cNvPr id="8" name="Slide Number Placeholder 5"/>
          <p:cNvSpPr>
            <a:spLocks noGrp="1"/>
          </p:cNvSpPr>
          <p:nvPr>
            <p:ph type="sldNum" sz="quarter" idx="10"/>
          </p:nvPr>
        </p:nvSpPr>
        <p:spPr>
          <a:xfrm>
            <a:off x="6721475" y="6273800"/>
            <a:ext cx="2090738" cy="357188"/>
          </a:xfrm>
        </p:spPr>
        <p:txBody>
          <a:bodyPr/>
          <a:lstStyle>
            <a:lvl1pPr>
              <a:defRPr/>
            </a:lvl1pPr>
          </a:lstStyle>
          <a:p>
            <a:fld id="{1C4D0853-B9E9-42CE-BE8A-EEA842373A3B}" type="slidenum">
              <a:rPr lang="en-US" altLang="vi-VN"/>
              <a:pPr/>
              <a:t>‹#›</a:t>
            </a:fld>
            <a:endParaRPr lang="en-US" altLang="vi-VN"/>
          </a:p>
        </p:txBody>
      </p:sp>
    </p:spTree>
    <p:extLst>
      <p:ext uri="{BB962C8B-B14F-4D97-AF65-F5344CB8AC3E}">
        <p14:creationId xmlns:p14="http://schemas.microsoft.com/office/powerpoint/2010/main" val="365737606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4" name="Tiêu đề 5"/>
          <p:cNvSpPr txBox="1">
            <a:spLocks/>
          </p:cNvSpPr>
          <p:nvPr userDrawn="1"/>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pic>
        <p:nvPicPr>
          <p:cNvPr id="5" name="Picture 1"/>
          <p:cNvPicPr>
            <a:picLocks noChangeAspect="1"/>
          </p:cNvPicPr>
          <p:nvPr userDrawn="1"/>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5946775" y="573088"/>
            <a:ext cx="3001963" cy="563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2798949" y="2464541"/>
            <a:ext cx="1719117" cy="1568344"/>
          </a:xfrm>
          <a:prstGeom prst="rect">
            <a:avLst/>
          </a:prstGeom>
        </p:spPr>
        <p:txBody>
          <a:bodyPr/>
          <a:lstStyle>
            <a:lvl1pPr marL="0" indent="0" algn="ctr">
              <a:lnSpc>
                <a:spcPct val="100000"/>
              </a:lnSpc>
              <a:spcBef>
                <a:spcPts val="294"/>
              </a:spcBef>
              <a:spcAft>
                <a:spcPts val="294"/>
              </a:spcAft>
              <a:buFont typeface="Arial" panose="020B0604020202020204" pitchFamily="34" charset="0"/>
              <a:buNone/>
              <a:defRPr sz="3528" b="1">
                <a:solidFill>
                  <a:srgbClr val="008446"/>
                </a:solidFill>
                <a:latin typeface="Arial" panose="020B0604020202020204" pitchFamily="34" charset="0"/>
                <a:cs typeface="Arial" panose="020B0604020202020204" pitchFamily="34" charset="0"/>
              </a:defRPr>
            </a:lvl1pPr>
            <a:lvl2pPr>
              <a:lnSpc>
                <a:spcPct val="100000"/>
              </a:lnSpc>
              <a:spcBef>
                <a:spcPts val="294"/>
              </a:spcBef>
              <a:spcAft>
                <a:spcPts val="294"/>
              </a:spcAft>
              <a:defRPr sz="1568">
                <a:latin typeface="Arial" panose="020B0604020202020204" pitchFamily="34" charset="0"/>
                <a:cs typeface="Arial" panose="020B0604020202020204" pitchFamily="34" charset="0"/>
              </a:defRPr>
            </a:lvl2pPr>
            <a:lvl3pPr marL="1120140" indent="-224028">
              <a:lnSpc>
                <a:spcPct val="100000"/>
              </a:lnSpc>
              <a:spcBef>
                <a:spcPts val="294"/>
              </a:spcBef>
              <a:spcAft>
                <a:spcPts val="294"/>
              </a:spcAft>
              <a:buFont typeface="Wingdings" panose="05000000000000000000" pitchFamily="2" charset="2"/>
              <a:buChar char="ü"/>
              <a:defRPr sz="1372">
                <a:latin typeface="Arial" panose="020B0604020202020204" pitchFamily="34" charset="0"/>
                <a:cs typeface="Arial" panose="020B0604020202020204" pitchFamily="34" charset="0"/>
              </a:defRPr>
            </a:lvl3pPr>
          </a:lstStyle>
          <a:p>
            <a:pPr lvl="0"/>
            <a:r>
              <a:rPr lang="en-US"/>
              <a:t>Edit Master text styles</a:t>
            </a:r>
          </a:p>
        </p:txBody>
      </p:sp>
      <p:sp>
        <p:nvSpPr>
          <p:cNvPr id="6" name="Slide Number Placeholder 5"/>
          <p:cNvSpPr>
            <a:spLocks noGrp="1"/>
          </p:cNvSpPr>
          <p:nvPr>
            <p:ph type="sldNum" sz="quarter" idx="10"/>
          </p:nvPr>
        </p:nvSpPr>
        <p:spPr>
          <a:xfrm>
            <a:off x="6721475" y="6273800"/>
            <a:ext cx="2090738" cy="357188"/>
          </a:xfrm>
        </p:spPr>
        <p:txBody>
          <a:bodyPr/>
          <a:lstStyle>
            <a:lvl1pPr>
              <a:defRPr/>
            </a:lvl1pPr>
          </a:lstStyle>
          <a:p>
            <a:fld id="{C627B56A-FC73-4782-A1A8-1733433A324C}" type="slidenum">
              <a:rPr lang="en-US" altLang="vi-VN"/>
              <a:pPr/>
              <a:t>‹#›</a:t>
            </a:fld>
            <a:endParaRPr lang="en-US" altLang="vi-VN"/>
          </a:p>
        </p:txBody>
      </p:sp>
    </p:spTree>
    <p:extLst>
      <p:ext uri="{BB962C8B-B14F-4D97-AF65-F5344CB8AC3E}">
        <p14:creationId xmlns:p14="http://schemas.microsoft.com/office/powerpoint/2010/main" val="410191654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4" name="Tiêu đề 5"/>
          <p:cNvSpPr txBox="1">
            <a:spLocks/>
          </p:cNvSpPr>
          <p:nvPr userDrawn="1"/>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pic>
        <p:nvPicPr>
          <p:cNvPr id="5" name="Picture 1"/>
          <p:cNvPicPr>
            <a:picLocks noChangeAspect="1"/>
          </p:cNvPicPr>
          <p:nvPr userDrawn="1"/>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5946775" y="573088"/>
            <a:ext cx="3001963" cy="563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1344216" y="2464544"/>
            <a:ext cx="4480719" cy="926536"/>
          </a:xfrm>
          <a:prstGeom prst="rect">
            <a:avLst/>
          </a:prstGeom>
        </p:spPr>
        <p:txBody>
          <a:bodyPr/>
          <a:lstStyle>
            <a:lvl1pPr marL="0" indent="0" algn="l">
              <a:lnSpc>
                <a:spcPct val="100000"/>
              </a:lnSpc>
              <a:spcBef>
                <a:spcPts val="294"/>
              </a:spcBef>
              <a:spcAft>
                <a:spcPts val="294"/>
              </a:spcAft>
              <a:buFont typeface="Arial" panose="020B0604020202020204" pitchFamily="34" charset="0"/>
              <a:buNone/>
              <a:defRPr sz="3528" b="1" baseline="0">
                <a:solidFill>
                  <a:srgbClr val="008446"/>
                </a:solidFill>
                <a:latin typeface="Arial" panose="020B0604020202020204" pitchFamily="34" charset="0"/>
                <a:cs typeface="Arial" panose="020B0604020202020204" pitchFamily="34" charset="0"/>
              </a:defRPr>
            </a:lvl1pPr>
            <a:lvl2pPr>
              <a:lnSpc>
                <a:spcPct val="100000"/>
              </a:lnSpc>
              <a:spcBef>
                <a:spcPts val="294"/>
              </a:spcBef>
              <a:spcAft>
                <a:spcPts val="294"/>
              </a:spcAft>
              <a:defRPr sz="1568">
                <a:latin typeface="Arial" panose="020B0604020202020204" pitchFamily="34" charset="0"/>
                <a:cs typeface="Arial" panose="020B0604020202020204" pitchFamily="34" charset="0"/>
              </a:defRPr>
            </a:lvl2pPr>
            <a:lvl3pPr marL="1120140" indent="-224028">
              <a:lnSpc>
                <a:spcPct val="100000"/>
              </a:lnSpc>
              <a:spcBef>
                <a:spcPts val="294"/>
              </a:spcBef>
              <a:spcAft>
                <a:spcPts val="294"/>
              </a:spcAft>
              <a:buFont typeface="Wingdings" panose="05000000000000000000" pitchFamily="2" charset="2"/>
              <a:buChar char="ü"/>
              <a:defRPr sz="1372">
                <a:latin typeface="Arial" panose="020B0604020202020204" pitchFamily="34" charset="0"/>
                <a:cs typeface="Arial" panose="020B0604020202020204" pitchFamily="34" charset="0"/>
              </a:defRPr>
            </a:lvl3pPr>
          </a:lstStyle>
          <a:p>
            <a:pPr lvl="0"/>
            <a:r>
              <a:rPr lang="en-US"/>
              <a:t>Edit Master text styles</a:t>
            </a:r>
          </a:p>
        </p:txBody>
      </p:sp>
      <p:sp>
        <p:nvSpPr>
          <p:cNvPr id="6" name="Slide Number Placeholder 5"/>
          <p:cNvSpPr>
            <a:spLocks noGrp="1"/>
          </p:cNvSpPr>
          <p:nvPr>
            <p:ph type="sldNum" sz="quarter" idx="10"/>
          </p:nvPr>
        </p:nvSpPr>
        <p:spPr>
          <a:xfrm>
            <a:off x="6721475" y="6273800"/>
            <a:ext cx="2090738" cy="357188"/>
          </a:xfrm>
        </p:spPr>
        <p:txBody>
          <a:bodyPr/>
          <a:lstStyle>
            <a:lvl1pPr>
              <a:defRPr/>
            </a:lvl1pPr>
          </a:lstStyle>
          <a:p>
            <a:fld id="{2243A328-CE29-46B9-86A2-543E7156FC70}" type="slidenum">
              <a:rPr lang="en-US" altLang="vi-VN"/>
              <a:pPr/>
              <a:t>‹#›</a:t>
            </a:fld>
            <a:endParaRPr lang="en-US" altLang="vi-VN"/>
          </a:p>
        </p:txBody>
      </p:sp>
    </p:spTree>
    <p:extLst>
      <p:ext uri="{BB962C8B-B14F-4D97-AF65-F5344CB8AC3E}">
        <p14:creationId xmlns:p14="http://schemas.microsoft.com/office/powerpoint/2010/main" val="44469190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cxnSp>
        <p:nvCxnSpPr>
          <p:cNvPr id="5" name="Straight Connector 4"/>
          <p:cNvCxnSpPr/>
          <p:nvPr userDrawn="1"/>
        </p:nvCxnSpPr>
        <p:spPr>
          <a:xfrm>
            <a:off x="2687638" y="1866900"/>
            <a:ext cx="0" cy="2987675"/>
          </a:xfrm>
          <a:prstGeom prst="line">
            <a:avLst/>
          </a:prstGeom>
          <a:ln w="12700">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sp>
        <p:nvSpPr>
          <p:cNvPr id="3" name="Content Placeholder 2"/>
          <p:cNvSpPr>
            <a:spLocks noGrp="1"/>
          </p:cNvSpPr>
          <p:nvPr>
            <p:ph sz="half" idx="1"/>
          </p:nvPr>
        </p:nvSpPr>
        <p:spPr>
          <a:xfrm>
            <a:off x="448072" y="821513"/>
            <a:ext cx="2315038" cy="896197"/>
          </a:xfrm>
          <a:prstGeom prst="rect">
            <a:avLst/>
          </a:prstGeom>
        </p:spPr>
        <p:txBody>
          <a:bodyPr/>
          <a:lstStyle>
            <a:lvl1pPr>
              <a:defRPr sz="3136" baseline="0">
                <a:solidFill>
                  <a:srgbClr val="008446"/>
                </a:solidFill>
                <a:latin typeface="Arial" panose="020B0604020202020204" pitchFamily="34" charset="0"/>
                <a:cs typeface="Arial" panose="020B0604020202020204" pitchFamily="34" charset="0"/>
              </a:defRPr>
            </a:lvl1pPr>
            <a:lvl2pPr>
              <a:defRPr sz="2352"/>
            </a:lvl2pPr>
            <a:lvl3pPr>
              <a:defRPr sz="1960"/>
            </a:lvl3pPr>
            <a:lvl4pPr>
              <a:defRPr sz="1764"/>
            </a:lvl4pPr>
            <a:lvl5pPr>
              <a:defRPr sz="1764"/>
            </a:lvl5pPr>
            <a:lvl6pPr>
              <a:defRPr sz="1764"/>
            </a:lvl6pPr>
            <a:lvl7pPr>
              <a:defRPr sz="1764"/>
            </a:lvl7pPr>
            <a:lvl8pPr>
              <a:defRPr sz="1764"/>
            </a:lvl8pPr>
            <a:lvl9pPr>
              <a:defRPr sz="1764"/>
            </a:lvl9pPr>
          </a:lstStyle>
          <a:p>
            <a:pPr lvl="0"/>
            <a:r>
              <a:rPr lang="en-US"/>
              <a:t>Edit Master text styles</a:t>
            </a:r>
          </a:p>
        </p:txBody>
      </p:sp>
      <p:sp>
        <p:nvSpPr>
          <p:cNvPr id="4" name="Content Placeholder 3"/>
          <p:cNvSpPr>
            <a:spLocks noGrp="1"/>
          </p:cNvSpPr>
          <p:nvPr>
            <p:ph sz="half" idx="2"/>
          </p:nvPr>
        </p:nvSpPr>
        <p:spPr>
          <a:xfrm>
            <a:off x="2837789" y="1867077"/>
            <a:ext cx="5451541" cy="2987322"/>
          </a:xfrm>
          <a:prstGeom prst="rect">
            <a:avLst/>
          </a:prstGeom>
        </p:spPr>
        <p:txBody>
          <a:bodyPr/>
          <a:lstStyle>
            <a:lvl1pPr>
              <a:lnSpc>
                <a:spcPct val="150000"/>
              </a:lnSpc>
              <a:defRPr sz="1960" b="0">
                <a:solidFill>
                  <a:schemeClr val="bg1">
                    <a:lumMod val="50000"/>
                  </a:schemeClr>
                </a:solidFill>
                <a:latin typeface="Arial" panose="020B0604020202020204" pitchFamily="34" charset="0"/>
                <a:cs typeface="Arial" panose="020B0604020202020204" pitchFamily="34" charset="0"/>
              </a:defRPr>
            </a:lvl1pPr>
            <a:lvl2pPr>
              <a:defRPr sz="2352"/>
            </a:lvl2pPr>
            <a:lvl3pPr>
              <a:defRPr sz="1960"/>
            </a:lvl3pPr>
            <a:lvl4pPr>
              <a:defRPr sz="1764"/>
            </a:lvl4pPr>
            <a:lvl5pPr>
              <a:defRPr sz="1764"/>
            </a:lvl5pPr>
            <a:lvl6pPr>
              <a:defRPr sz="1764"/>
            </a:lvl6pPr>
            <a:lvl7pPr>
              <a:defRPr sz="1764"/>
            </a:lvl7pPr>
            <a:lvl8pPr>
              <a:defRPr sz="1764"/>
            </a:lvl8pPr>
            <a:lvl9pPr>
              <a:defRPr sz="1764"/>
            </a:lvl9pPr>
          </a:lstStyle>
          <a:p>
            <a:pPr lvl="0"/>
            <a:r>
              <a:rPr lang="en-US"/>
              <a:t>Edit Master text styles</a:t>
            </a:r>
          </a:p>
          <a:p>
            <a:pPr lvl="1"/>
            <a:r>
              <a:rPr lang="en-US"/>
              <a:t>Second level</a:t>
            </a:r>
          </a:p>
        </p:txBody>
      </p:sp>
      <p:sp>
        <p:nvSpPr>
          <p:cNvPr id="12" name="Content Placeholder 3"/>
          <p:cNvSpPr>
            <a:spLocks noGrp="1"/>
          </p:cNvSpPr>
          <p:nvPr>
            <p:ph sz="half" idx="14"/>
          </p:nvPr>
        </p:nvSpPr>
        <p:spPr>
          <a:xfrm>
            <a:off x="1904306" y="1867077"/>
            <a:ext cx="672108" cy="2987322"/>
          </a:xfrm>
          <a:prstGeom prst="rect">
            <a:avLst/>
          </a:prstGeom>
        </p:spPr>
        <p:txBody>
          <a:bodyPr/>
          <a:lstStyle>
            <a:lvl1pPr>
              <a:lnSpc>
                <a:spcPct val="150000"/>
              </a:lnSpc>
              <a:defRPr lang="en-US" sz="1960" b="1" i="0" kern="1200" baseline="0" dirty="0" smtClean="0">
                <a:solidFill>
                  <a:srgbClr val="008446"/>
                </a:solidFill>
                <a:latin typeface="Arial" panose="020B0604020202020204" pitchFamily="34" charset="0"/>
                <a:ea typeface="+mn-ea"/>
                <a:cs typeface="Arial" panose="020B0604020202020204" pitchFamily="34" charset="0"/>
              </a:defRPr>
            </a:lvl1pPr>
            <a:lvl2pPr>
              <a:defRPr sz="2352"/>
            </a:lvl2pPr>
            <a:lvl3pPr>
              <a:defRPr sz="1960"/>
            </a:lvl3pPr>
            <a:lvl4pPr>
              <a:defRPr sz="1764"/>
            </a:lvl4pPr>
            <a:lvl5pPr>
              <a:defRPr sz="1764"/>
            </a:lvl5pPr>
            <a:lvl6pPr>
              <a:defRPr sz="1764"/>
            </a:lvl6pPr>
            <a:lvl7pPr>
              <a:defRPr sz="1764"/>
            </a:lvl7pPr>
            <a:lvl8pPr>
              <a:defRPr sz="1764"/>
            </a:lvl8pPr>
            <a:lvl9pPr>
              <a:defRPr sz="1764"/>
            </a:lvl9pPr>
          </a:lstStyle>
          <a:p>
            <a:pPr lvl="0"/>
            <a:r>
              <a:rPr lang="en-US"/>
              <a:t>Edit Master text styles</a:t>
            </a:r>
          </a:p>
          <a:p>
            <a:pPr lvl="1"/>
            <a:r>
              <a:rPr lang="en-US"/>
              <a:t>Second level</a:t>
            </a:r>
          </a:p>
        </p:txBody>
      </p:sp>
      <p:sp>
        <p:nvSpPr>
          <p:cNvPr id="6" name="Slide Number Placeholder 6"/>
          <p:cNvSpPr>
            <a:spLocks noGrp="1"/>
          </p:cNvSpPr>
          <p:nvPr>
            <p:ph type="sldNum" sz="quarter" idx="15"/>
          </p:nvPr>
        </p:nvSpPr>
        <p:spPr>
          <a:xfrm>
            <a:off x="6721475" y="6199188"/>
            <a:ext cx="2090738" cy="357187"/>
          </a:xfrm>
        </p:spPr>
        <p:txBody>
          <a:bodyPr/>
          <a:lstStyle>
            <a:lvl1pPr>
              <a:defRPr/>
            </a:lvl1pPr>
          </a:lstStyle>
          <a:p>
            <a:fld id="{E2E25251-19D7-439E-892B-9507D0526555}" type="slidenum">
              <a:rPr lang="en-US" altLang="vi-VN"/>
              <a:pPr/>
              <a:t>‹#›</a:t>
            </a:fld>
            <a:endParaRPr lang="en-US" altLang="vi-VN"/>
          </a:p>
        </p:txBody>
      </p:sp>
    </p:spTree>
    <p:extLst>
      <p:ext uri="{BB962C8B-B14F-4D97-AF65-F5344CB8AC3E}">
        <p14:creationId xmlns:p14="http://schemas.microsoft.com/office/powerpoint/2010/main" val="265672407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4" name="Tiêu đề 5"/>
          <p:cNvSpPr txBox="1">
            <a:spLocks/>
          </p:cNvSpPr>
          <p:nvPr userDrawn="1"/>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sp>
        <p:nvSpPr>
          <p:cNvPr id="3" name="Content Placeholder 2"/>
          <p:cNvSpPr>
            <a:spLocks noGrp="1"/>
          </p:cNvSpPr>
          <p:nvPr>
            <p:ph idx="1"/>
          </p:nvPr>
        </p:nvSpPr>
        <p:spPr>
          <a:xfrm>
            <a:off x="3360547" y="2464541"/>
            <a:ext cx="1719117" cy="1568344"/>
          </a:xfrm>
          <a:prstGeom prst="rect">
            <a:avLst/>
          </a:prstGeom>
        </p:spPr>
        <p:txBody>
          <a:bodyPr/>
          <a:lstStyle>
            <a:lvl1pPr marL="0" indent="0" algn="ctr">
              <a:lnSpc>
                <a:spcPct val="100000"/>
              </a:lnSpc>
              <a:spcBef>
                <a:spcPts val="294"/>
              </a:spcBef>
              <a:spcAft>
                <a:spcPts val="294"/>
              </a:spcAft>
              <a:buFont typeface="Arial" panose="020B0604020202020204" pitchFamily="34" charset="0"/>
              <a:buNone/>
              <a:defRPr sz="3528" b="1">
                <a:solidFill>
                  <a:srgbClr val="008446"/>
                </a:solidFill>
                <a:latin typeface="Arial" panose="020B0604020202020204" pitchFamily="34" charset="0"/>
                <a:cs typeface="Arial" panose="020B0604020202020204" pitchFamily="34" charset="0"/>
              </a:defRPr>
            </a:lvl1pPr>
            <a:lvl2pPr>
              <a:lnSpc>
                <a:spcPct val="100000"/>
              </a:lnSpc>
              <a:spcBef>
                <a:spcPts val="294"/>
              </a:spcBef>
              <a:spcAft>
                <a:spcPts val="294"/>
              </a:spcAft>
              <a:defRPr sz="1568">
                <a:latin typeface="Arial" panose="020B0604020202020204" pitchFamily="34" charset="0"/>
                <a:cs typeface="Arial" panose="020B0604020202020204" pitchFamily="34" charset="0"/>
              </a:defRPr>
            </a:lvl2pPr>
            <a:lvl3pPr marL="1120140" indent="-224028">
              <a:lnSpc>
                <a:spcPct val="100000"/>
              </a:lnSpc>
              <a:spcBef>
                <a:spcPts val="294"/>
              </a:spcBef>
              <a:spcAft>
                <a:spcPts val="294"/>
              </a:spcAft>
              <a:buFont typeface="Wingdings" panose="05000000000000000000" pitchFamily="2" charset="2"/>
              <a:buChar char="ü"/>
              <a:defRPr sz="1372">
                <a:latin typeface="Arial" panose="020B0604020202020204" pitchFamily="34" charset="0"/>
                <a:cs typeface="Arial" panose="020B0604020202020204" pitchFamily="34" charset="0"/>
              </a:defRPr>
            </a:lvl3pPr>
          </a:lstStyle>
          <a:p>
            <a:pPr lvl="0"/>
            <a:r>
              <a:rPr lang="en-US"/>
              <a:t>Edit Master text styles</a:t>
            </a:r>
          </a:p>
        </p:txBody>
      </p:sp>
      <p:sp>
        <p:nvSpPr>
          <p:cNvPr id="5" name="Slide Number Placeholder 5"/>
          <p:cNvSpPr>
            <a:spLocks noGrp="1"/>
          </p:cNvSpPr>
          <p:nvPr>
            <p:ph type="sldNum" sz="quarter" idx="10"/>
          </p:nvPr>
        </p:nvSpPr>
        <p:spPr>
          <a:xfrm>
            <a:off x="6721475" y="6273800"/>
            <a:ext cx="2090738" cy="357188"/>
          </a:xfrm>
        </p:spPr>
        <p:txBody>
          <a:bodyPr/>
          <a:lstStyle>
            <a:lvl1pPr>
              <a:defRPr/>
            </a:lvl1pPr>
          </a:lstStyle>
          <a:p>
            <a:fld id="{9E18C04C-4029-4A2C-9723-505B6F529CC8}" type="slidenum">
              <a:rPr lang="en-US" altLang="vi-VN"/>
              <a:pPr/>
              <a:t>‹#›</a:t>
            </a:fld>
            <a:endParaRPr lang="en-US" altLang="vi-VN"/>
          </a:p>
        </p:txBody>
      </p:sp>
    </p:spTree>
    <p:extLst>
      <p:ext uri="{BB962C8B-B14F-4D97-AF65-F5344CB8AC3E}">
        <p14:creationId xmlns:p14="http://schemas.microsoft.com/office/powerpoint/2010/main" val="176582945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VP Bank White Blank">
    <p:spTree>
      <p:nvGrpSpPr>
        <p:cNvPr id="1" name=""/>
        <p:cNvGrpSpPr/>
        <p:nvPr/>
      </p:nvGrpSpPr>
      <p:grpSpPr>
        <a:xfrm>
          <a:off x="0" y="0"/>
          <a:ext cx="0" cy="0"/>
          <a:chOff x="0" y="0"/>
          <a:chExt cx="0" cy="0"/>
        </a:xfrm>
      </p:grpSpPr>
      <p:pic>
        <p:nvPicPr>
          <p:cNvPr id="2" name="Picture 6"/>
          <p:cNvPicPr>
            <a:picLocks noChangeAspect="1"/>
          </p:cNvPicPr>
          <p:nvPr userDrawn="1"/>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5946775" y="573088"/>
            <a:ext cx="3001963" cy="563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5"/>
          <p:cNvSpPr>
            <a:spLocks noGrp="1"/>
          </p:cNvSpPr>
          <p:nvPr>
            <p:ph type="sldNum" sz="quarter" idx="10"/>
          </p:nvPr>
        </p:nvSpPr>
        <p:spPr>
          <a:xfrm>
            <a:off x="6721475" y="6273800"/>
            <a:ext cx="2090738" cy="357188"/>
          </a:xfrm>
        </p:spPr>
        <p:txBody>
          <a:bodyPr/>
          <a:lstStyle>
            <a:lvl1pPr>
              <a:defRPr/>
            </a:lvl1pPr>
          </a:lstStyle>
          <a:p>
            <a:fld id="{53C49657-A8BB-42AF-BCD4-A92CE3A6ACD9}" type="slidenum">
              <a:rPr lang="en-US" altLang="vi-VN"/>
              <a:pPr/>
              <a:t>‹#›</a:t>
            </a:fld>
            <a:endParaRPr lang="en-US" altLang="vi-VN"/>
          </a:p>
        </p:txBody>
      </p:sp>
    </p:spTree>
    <p:extLst>
      <p:ext uri="{BB962C8B-B14F-4D97-AF65-F5344CB8AC3E}">
        <p14:creationId xmlns:p14="http://schemas.microsoft.com/office/powerpoint/2010/main" val="2092934284"/>
      </p:ext>
    </p:extLst>
  </p:cSld>
  <p:clrMapOvr>
    <a:masterClrMapping/>
  </p:clrMapOvr>
  <p:transition spd="slow">
    <p:push dir="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04BC8584-19A0-4D75-BDD1-4A5BB61BEE57}" type="datetime1">
              <a:rPr lang="en-US"/>
              <a:pPr/>
              <a:t>2/28/2022</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153DD983-BF83-45FF-AAA2-FA1105388269}" type="slidenum">
              <a:rPr lang="en-US" altLang="en-US"/>
              <a:pPr/>
              <a:t>‹#›</a:t>
            </a:fld>
            <a:endParaRPr lang="en-US" altLang="en-US"/>
          </a:p>
        </p:txBody>
      </p:sp>
    </p:spTree>
    <p:extLst>
      <p:ext uri="{BB962C8B-B14F-4D97-AF65-F5344CB8AC3E}">
        <p14:creationId xmlns:p14="http://schemas.microsoft.com/office/powerpoint/2010/main" val="317528468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4" name="Tiêu đề 5"/>
          <p:cNvSpPr txBox="1">
            <a:spLocks/>
          </p:cNvSpPr>
          <p:nvPr userDrawn="1"/>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pic>
        <p:nvPicPr>
          <p:cNvPr id="5" name="Picture 1"/>
          <p:cNvPicPr>
            <a:picLocks noChangeAspect="1"/>
          </p:cNvPicPr>
          <p:nvPr userDrawn="1"/>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5946775" y="573088"/>
            <a:ext cx="3001963" cy="563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1344216" y="2464544"/>
            <a:ext cx="4480719" cy="926536"/>
          </a:xfrm>
          <a:prstGeom prst="rect">
            <a:avLst/>
          </a:prstGeom>
        </p:spPr>
        <p:txBody>
          <a:bodyPr/>
          <a:lstStyle>
            <a:lvl1pPr marL="0" indent="0" algn="l">
              <a:lnSpc>
                <a:spcPct val="100000"/>
              </a:lnSpc>
              <a:spcBef>
                <a:spcPts val="294"/>
              </a:spcBef>
              <a:spcAft>
                <a:spcPts val="294"/>
              </a:spcAft>
              <a:buFont typeface="Arial" panose="020B0604020202020204" pitchFamily="34" charset="0"/>
              <a:buNone/>
              <a:defRPr sz="3528" b="1" baseline="0">
                <a:solidFill>
                  <a:srgbClr val="008446"/>
                </a:solidFill>
                <a:latin typeface="Arial" panose="020B0604020202020204" pitchFamily="34" charset="0"/>
                <a:cs typeface="Arial" panose="020B0604020202020204" pitchFamily="34" charset="0"/>
              </a:defRPr>
            </a:lvl1pPr>
            <a:lvl2pPr>
              <a:lnSpc>
                <a:spcPct val="100000"/>
              </a:lnSpc>
              <a:spcBef>
                <a:spcPts val="294"/>
              </a:spcBef>
              <a:spcAft>
                <a:spcPts val="294"/>
              </a:spcAft>
              <a:defRPr sz="1568">
                <a:latin typeface="Arial" panose="020B0604020202020204" pitchFamily="34" charset="0"/>
                <a:cs typeface="Arial" panose="020B0604020202020204" pitchFamily="34" charset="0"/>
              </a:defRPr>
            </a:lvl2pPr>
            <a:lvl3pPr marL="1120140" indent="-224028">
              <a:lnSpc>
                <a:spcPct val="100000"/>
              </a:lnSpc>
              <a:spcBef>
                <a:spcPts val="294"/>
              </a:spcBef>
              <a:spcAft>
                <a:spcPts val="294"/>
              </a:spcAft>
              <a:buFont typeface="Wingdings" panose="05000000000000000000" pitchFamily="2" charset="2"/>
              <a:buChar char="ü"/>
              <a:defRPr sz="1372">
                <a:latin typeface="Arial" panose="020B0604020202020204" pitchFamily="34" charset="0"/>
                <a:cs typeface="Arial" panose="020B0604020202020204" pitchFamily="34" charset="0"/>
              </a:defRPr>
            </a:lvl3pPr>
          </a:lstStyle>
          <a:p>
            <a:pPr lvl="0"/>
            <a:r>
              <a:rPr lang="en-US"/>
              <a:t>Edit Master text styles</a:t>
            </a:r>
          </a:p>
        </p:txBody>
      </p:sp>
      <p:sp>
        <p:nvSpPr>
          <p:cNvPr id="6" name="Slide Number Placeholder 5"/>
          <p:cNvSpPr>
            <a:spLocks noGrp="1"/>
          </p:cNvSpPr>
          <p:nvPr>
            <p:ph type="sldNum" sz="quarter" idx="10"/>
          </p:nvPr>
        </p:nvSpPr>
        <p:spPr>
          <a:xfrm>
            <a:off x="6721475" y="6273800"/>
            <a:ext cx="2090738" cy="357188"/>
          </a:xfrm>
        </p:spPr>
        <p:txBody>
          <a:bodyPr/>
          <a:lstStyle>
            <a:lvl1pPr>
              <a:defRPr/>
            </a:lvl1pPr>
          </a:lstStyle>
          <a:p>
            <a:fld id="{73556C1F-F093-43B8-92A3-E9523350E788}" type="slidenum">
              <a:rPr lang="en-US" altLang="vi-VN"/>
              <a:pPr/>
              <a:t>‹#›</a:t>
            </a:fld>
            <a:endParaRPr lang="en-US" altLang="vi-VN"/>
          </a:p>
        </p:txBody>
      </p:sp>
    </p:spTree>
    <p:extLst>
      <p:ext uri="{BB962C8B-B14F-4D97-AF65-F5344CB8AC3E}">
        <p14:creationId xmlns:p14="http://schemas.microsoft.com/office/powerpoint/2010/main" val="1119929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80"/>
          <p:cNvSpPr>
            <a:spLocks noGrp="1" noChangeArrowheads="1"/>
          </p:cNvSpPr>
          <p:nvPr>
            <p:ph type="sldNum" sz="quarter" idx="10"/>
          </p:nvPr>
        </p:nvSpPr>
        <p:spPr>
          <a:ln/>
        </p:spPr>
        <p:txBody>
          <a:bodyPr/>
          <a:lstStyle>
            <a:lvl1pPr>
              <a:defRPr/>
            </a:lvl1pPr>
          </a:lstStyle>
          <a:p>
            <a:pPr>
              <a:defRPr/>
            </a:pPr>
            <a:fld id="{9ECE5CCE-2216-47B6-8626-9B4849DDD892}" type="slidenum">
              <a:rPr lang="en-US" altLang="en-US"/>
              <a:pPr>
                <a:defRPr/>
              </a:pPr>
              <a:t>‹#›</a:t>
            </a:fld>
            <a:r>
              <a:rPr lang="en-US" altLang="en-US"/>
              <a:t> </a:t>
            </a:r>
          </a:p>
        </p:txBody>
      </p:sp>
    </p:spTree>
    <p:extLst>
      <p:ext uri="{BB962C8B-B14F-4D97-AF65-F5344CB8AC3E}">
        <p14:creationId xmlns:p14="http://schemas.microsoft.com/office/powerpoint/2010/main" val="1424471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7675" y="268288"/>
            <a:ext cx="2947988" cy="738664"/>
          </a:xfrm>
        </p:spPr>
        <p:txBody>
          <a:bodyPr anchor="b"/>
          <a:lstStyle>
            <a:lvl1pPr algn="l">
              <a:defRPr sz="2400" b="1"/>
            </a:lvl1pPr>
          </a:lstStyle>
          <a:p>
            <a:r>
              <a:rPr lang="en-US" dirty="0"/>
              <a:t>Click to edit Master title style</a:t>
            </a:r>
          </a:p>
        </p:txBody>
      </p:sp>
      <p:sp>
        <p:nvSpPr>
          <p:cNvPr id="3" name="Content Placeholder 2"/>
          <p:cNvSpPr>
            <a:spLocks noGrp="1"/>
          </p:cNvSpPr>
          <p:nvPr>
            <p:ph idx="1"/>
          </p:nvPr>
        </p:nvSpPr>
        <p:spPr>
          <a:xfrm>
            <a:off x="3503613" y="268292"/>
            <a:ext cx="5010150" cy="5735637"/>
          </a:xfrm>
        </p:spPr>
        <p:txBody>
          <a:bodyPr/>
          <a:lstStyle>
            <a:lvl1pPr>
              <a:defRPr sz="2400"/>
            </a:lvl1pPr>
            <a:lvl2pPr>
              <a:defRPr sz="24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2"/>
            <a:r>
              <a:rPr lang="en-US" dirty="0"/>
              <a:t>Second level</a:t>
            </a:r>
          </a:p>
          <a:p>
            <a:pPr lvl="3"/>
            <a:r>
              <a:rPr lang="en-US" dirty="0"/>
              <a:t>Third level</a:t>
            </a:r>
          </a:p>
          <a:p>
            <a:pPr lvl="4"/>
            <a:r>
              <a:rPr lang="en-US" dirty="0"/>
              <a:t>Fourth level</a:t>
            </a:r>
          </a:p>
          <a:p>
            <a:pPr lvl="4"/>
            <a:r>
              <a:rPr lang="en-US" dirty="0"/>
              <a:t>Fifth level</a:t>
            </a:r>
          </a:p>
        </p:txBody>
      </p:sp>
      <p:sp>
        <p:nvSpPr>
          <p:cNvPr id="4" name="Text Placeholder 3"/>
          <p:cNvSpPr>
            <a:spLocks noGrp="1"/>
          </p:cNvSpPr>
          <p:nvPr>
            <p:ph type="body" sz="half" idx="2"/>
          </p:nvPr>
        </p:nvSpPr>
        <p:spPr>
          <a:xfrm>
            <a:off x="447675" y="1406525"/>
            <a:ext cx="2947988" cy="4597400"/>
          </a:xfrm>
        </p:spPr>
        <p:txBody>
          <a:bodyPr/>
          <a:lstStyle>
            <a:lvl1pPr marL="0" indent="0">
              <a:buNone/>
              <a:defRPr sz="2000"/>
            </a:lvl1pPr>
            <a:lvl2pPr marL="457004" indent="0">
              <a:buNone/>
              <a:defRPr sz="1200"/>
            </a:lvl2pPr>
            <a:lvl3pPr marL="914012" indent="0">
              <a:buNone/>
              <a:defRPr sz="1000"/>
            </a:lvl3pPr>
            <a:lvl4pPr marL="1371019" indent="0">
              <a:buNone/>
              <a:defRPr sz="900"/>
            </a:lvl4pPr>
            <a:lvl5pPr marL="1828025" indent="0">
              <a:buNone/>
              <a:defRPr sz="900"/>
            </a:lvl5pPr>
            <a:lvl6pPr marL="2285032" indent="0">
              <a:buNone/>
              <a:defRPr sz="900"/>
            </a:lvl6pPr>
            <a:lvl7pPr marL="2742036" indent="0">
              <a:buNone/>
              <a:defRPr sz="900"/>
            </a:lvl7pPr>
            <a:lvl8pPr marL="3199042" indent="0">
              <a:buNone/>
              <a:defRPr sz="900"/>
            </a:lvl8pPr>
            <a:lvl9pPr marL="3656050" indent="0">
              <a:buNone/>
              <a:defRPr sz="900"/>
            </a:lvl9pPr>
          </a:lstStyle>
          <a:p>
            <a:pPr lvl="0"/>
            <a:r>
              <a:rPr lang="en-US" dirty="0"/>
              <a:t>Click to edit Master text styles</a:t>
            </a:r>
          </a:p>
        </p:txBody>
      </p:sp>
      <p:sp>
        <p:nvSpPr>
          <p:cNvPr id="5" name="Rectangle 280"/>
          <p:cNvSpPr>
            <a:spLocks noGrp="1" noChangeArrowheads="1"/>
          </p:cNvSpPr>
          <p:nvPr>
            <p:ph type="sldNum" sz="quarter" idx="10"/>
          </p:nvPr>
        </p:nvSpPr>
        <p:spPr>
          <a:ln/>
        </p:spPr>
        <p:txBody>
          <a:bodyPr/>
          <a:lstStyle>
            <a:lvl1pPr>
              <a:defRPr/>
            </a:lvl1pPr>
          </a:lstStyle>
          <a:p>
            <a:pPr>
              <a:defRPr/>
            </a:pPr>
            <a:fld id="{AF585318-C6FA-4318-A16A-256F1C8ADF18}" type="slidenum">
              <a:rPr lang="en-US" altLang="en-US"/>
              <a:pPr>
                <a:defRPr/>
              </a:pPr>
              <a:t>‹#›</a:t>
            </a:fld>
            <a:r>
              <a:rPr lang="en-US" altLang="en-US"/>
              <a:t> </a:t>
            </a:r>
          </a:p>
        </p:txBody>
      </p:sp>
    </p:spTree>
    <p:extLst>
      <p:ext uri="{BB962C8B-B14F-4D97-AF65-F5344CB8AC3E}">
        <p14:creationId xmlns:p14="http://schemas.microsoft.com/office/powerpoint/2010/main" val="2675738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55775" y="4953202"/>
            <a:ext cx="5376863" cy="307777"/>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55775" y="600075"/>
            <a:ext cx="5376863" cy="4033838"/>
          </a:xfrm>
        </p:spPr>
        <p:txBody>
          <a:bodyPr/>
          <a:lstStyle>
            <a:lvl1pPr marL="0" indent="0">
              <a:buNone/>
              <a:defRPr sz="3200"/>
            </a:lvl1pPr>
            <a:lvl2pPr marL="457004" indent="0">
              <a:buNone/>
              <a:defRPr sz="2800"/>
            </a:lvl2pPr>
            <a:lvl3pPr marL="914012" indent="0">
              <a:buNone/>
              <a:defRPr sz="2400"/>
            </a:lvl3pPr>
            <a:lvl4pPr marL="1371019" indent="0">
              <a:buNone/>
              <a:defRPr sz="2000"/>
            </a:lvl4pPr>
            <a:lvl5pPr marL="1828025" indent="0">
              <a:buNone/>
              <a:defRPr sz="2000"/>
            </a:lvl5pPr>
            <a:lvl6pPr marL="2285032" indent="0">
              <a:buNone/>
              <a:defRPr sz="2000"/>
            </a:lvl6pPr>
            <a:lvl7pPr marL="2742036" indent="0">
              <a:buNone/>
              <a:defRPr sz="2000"/>
            </a:lvl7pPr>
            <a:lvl8pPr marL="3199042" indent="0">
              <a:buNone/>
              <a:defRPr sz="2000"/>
            </a:lvl8pPr>
            <a:lvl9pPr marL="3656050" indent="0">
              <a:buNone/>
              <a:defRPr sz="2000"/>
            </a:lvl9pPr>
          </a:lstStyle>
          <a:p>
            <a:pPr lvl="0"/>
            <a:endParaRPr lang="en-US" noProof="0"/>
          </a:p>
        </p:txBody>
      </p:sp>
      <p:sp>
        <p:nvSpPr>
          <p:cNvPr id="4" name="Text Placeholder 3"/>
          <p:cNvSpPr>
            <a:spLocks noGrp="1"/>
          </p:cNvSpPr>
          <p:nvPr>
            <p:ph type="body" sz="half" idx="2"/>
          </p:nvPr>
        </p:nvSpPr>
        <p:spPr>
          <a:xfrm>
            <a:off x="1755775" y="5260975"/>
            <a:ext cx="5376863" cy="788988"/>
          </a:xfrm>
        </p:spPr>
        <p:txBody>
          <a:bodyPr/>
          <a:lstStyle>
            <a:lvl1pPr marL="0" indent="0">
              <a:buNone/>
              <a:defRPr sz="1400"/>
            </a:lvl1pPr>
            <a:lvl2pPr marL="457004" indent="0">
              <a:buNone/>
              <a:defRPr sz="1200"/>
            </a:lvl2pPr>
            <a:lvl3pPr marL="914012" indent="0">
              <a:buNone/>
              <a:defRPr sz="1000"/>
            </a:lvl3pPr>
            <a:lvl4pPr marL="1371019" indent="0">
              <a:buNone/>
              <a:defRPr sz="900"/>
            </a:lvl4pPr>
            <a:lvl5pPr marL="1828025" indent="0">
              <a:buNone/>
              <a:defRPr sz="900"/>
            </a:lvl5pPr>
            <a:lvl6pPr marL="2285032" indent="0">
              <a:buNone/>
              <a:defRPr sz="900"/>
            </a:lvl6pPr>
            <a:lvl7pPr marL="2742036" indent="0">
              <a:buNone/>
              <a:defRPr sz="900"/>
            </a:lvl7pPr>
            <a:lvl8pPr marL="3199042" indent="0">
              <a:buNone/>
              <a:defRPr sz="900"/>
            </a:lvl8pPr>
            <a:lvl9pPr marL="3656050" indent="0">
              <a:buNone/>
              <a:defRPr sz="900"/>
            </a:lvl9pPr>
          </a:lstStyle>
          <a:p>
            <a:pPr lvl="0"/>
            <a:r>
              <a:rPr lang="en-US"/>
              <a:t>Click to edit Master text styles</a:t>
            </a:r>
          </a:p>
        </p:txBody>
      </p:sp>
      <p:sp>
        <p:nvSpPr>
          <p:cNvPr id="5" name="Rectangle 280"/>
          <p:cNvSpPr>
            <a:spLocks noGrp="1" noChangeArrowheads="1"/>
          </p:cNvSpPr>
          <p:nvPr>
            <p:ph type="sldNum" sz="quarter" idx="10"/>
          </p:nvPr>
        </p:nvSpPr>
        <p:spPr>
          <a:ln/>
        </p:spPr>
        <p:txBody>
          <a:bodyPr/>
          <a:lstStyle>
            <a:lvl1pPr>
              <a:defRPr/>
            </a:lvl1pPr>
          </a:lstStyle>
          <a:p>
            <a:pPr>
              <a:defRPr/>
            </a:pPr>
            <a:fld id="{1DF719F7-DCDE-4859-8F02-1D7D83EFE611}" type="slidenum">
              <a:rPr lang="en-US" altLang="en-US"/>
              <a:pPr>
                <a:defRPr/>
              </a:pPr>
              <a:t>‹#›</a:t>
            </a:fld>
            <a:r>
              <a:rPr lang="en-US" altLang="en-US"/>
              <a:t> </a:t>
            </a:r>
          </a:p>
        </p:txBody>
      </p:sp>
    </p:spTree>
    <p:extLst>
      <p:ext uri="{BB962C8B-B14F-4D97-AF65-F5344CB8AC3E}">
        <p14:creationId xmlns:p14="http://schemas.microsoft.com/office/powerpoint/2010/main" val="34708259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theme" Target="../theme/theme4.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theme" Target="../theme/theme5.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theme" Target="../theme/theme6.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7.xml"/><Relationship Id="rId3" Type="http://schemas.openxmlformats.org/officeDocument/2006/relationships/slideLayout" Target="../slideLayouts/slideLayout62.xml"/><Relationship Id="rId7" Type="http://schemas.openxmlformats.org/officeDocument/2006/relationships/slideLayout" Target="../slideLayouts/slideLayout66.xml"/><Relationship Id="rId2" Type="http://schemas.openxmlformats.org/officeDocument/2006/relationships/slideLayout" Target="../slideLayouts/slideLayout61.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theme" Target="../theme/theme7.xml"/><Relationship Id="rId5" Type="http://schemas.openxmlformats.org/officeDocument/2006/relationships/slideLayout" Target="../slideLayouts/slideLayout64.xml"/><Relationship Id="rId10" Type="http://schemas.openxmlformats.org/officeDocument/2006/relationships/slideLayout" Target="../slideLayouts/slideLayout69.xml"/><Relationship Id="rId4" Type="http://schemas.openxmlformats.org/officeDocument/2006/relationships/slideLayout" Target="../slideLayouts/slideLayout63.xml"/><Relationship Id="rId9" Type="http://schemas.openxmlformats.org/officeDocument/2006/relationships/slideLayout" Target="../slideLayouts/slideLayout6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SlideBottomBar"/>
          <p:cNvSpPr>
            <a:spLocks noChangeArrowheads="1"/>
          </p:cNvSpPr>
          <p:nvPr/>
        </p:nvSpPr>
        <p:spPr bwMode="auto">
          <a:xfrm>
            <a:off x="0" y="6300788"/>
            <a:ext cx="8961438" cy="422275"/>
          </a:xfrm>
          <a:prstGeom prst="rect">
            <a:avLst/>
          </a:prstGeom>
          <a:solidFill>
            <a:srgbClr val="0073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391" tIns="45695" rIns="91391" bIns="45695" anchor="ctr"/>
          <a:lstStyle>
            <a:lvl1pPr>
              <a:defRPr sz="1600">
                <a:solidFill>
                  <a:schemeClr val="tx1"/>
                </a:solidFill>
                <a:latin typeface="Arial" panose="020B0604020202020204" pitchFamily="34" charset="0"/>
                <a:cs typeface="Arial" panose="020B0604020202020204" pitchFamily="34" charset="0"/>
              </a:defRPr>
            </a:lvl1pPr>
            <a:lvl2pPr marL="742950" indent="-285750">
              <a:defRPr sz="1600">
                <a:solidFill>
                  <a:schemeClr val="tx1"/>
                </a:solidFill>
                <a:latin typeface="Arial" panose="020B0604020202020204" pitchFamily="34" charset="0"/>
                <a:cs typeface="Arial" panose="020B0604020202020204" pitchFamily="34" charset="0"/>
              </a:defRPr>
            </a:lvl2pPr>
            <a:lvl3pPr marL="1143000" indent="-228600">
              <a:defRPr sz="1600">
                <a:solidFill>
                  <a:schemeClr val="tx1"/>
                </a:solidFill>
                <a:latin typeface="Arial" panose="020B0604020202020204" pitchFamily="34" charset="0"/>
                <a:cs typeface="Arial" panose="020B0604020202020204" pitchFamily="34" charset="0"/>
              </a:defRPr>
            </a:lvl3pPr>
            <a:lvl4pPr marL="1600200" indent="-228600">
              <a:defRPr sz="1600">
                <a:solidFill>
                  <a:schemeClr val="tx1"/>
                </a:solidFill>
                <a:latin typeface="Arial" panose="020B0604020202020204" pitchFamily="34" charset="0"/>
                <a:cs typeface="Arial" panose="020B0604020202020204" pitchFamily="34" charset="0"/>
              </a:defRPr>
            </a:lvl4pPr>
            <a:lvl5pPr marL="2057400" indent="-228600">
              <a:defRPr sz="16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algn="ctr" eaLnBrk="1" hangingPunct="1"/>
            <a:endParaRPr lang="vi-VN" altLang="vi-VN"/>
          </a:p>
        </p:txBody>
      </p:sp>
      <p:sp>
        <p:nvSpPr>
          <p:cNvPr id="1027" name="McK 2. Slide Title"/>
          <p:cNvSpPr>
            <a:spLocks noGrp="1" noChangeArrowheads="1"/>
          </p:cNvSpPr>
          <p:nvPr>
            <p:ph type="title"/>
          </p:nvPr>
        </p:nvSpPr>
        <p:spPr bwMode="auto">
          <a:xfrm>
            <a:off x="119063" y="230188"/>
            <a:ext cx="8618537"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lvl="0"/>
            <a:r>
              <a:rPr lang="en-US" altLang="vi-VN" smtClean="0"/>
              <a:t>Click to edit Master title style</a:t>
            </a:r>
          </a:p>
        </p:txBody>
      </p:sp>
      <p:sp>
        <p:nvSpPr>
          <p:cNvPr id="2052" name="SlideLogoText"/>
          <p:cNvSpPr>
            <a:spLocks noChangeArrowheads="1"/>
          </p:cNvSpPr>
          <p:nvPr>
            <p:custDataLst>
              <p:tags r:id="rId14"/>
            </p:custDataLst>
          </p:nvPr>
        </p:nvSpPr>
        <p:spPr bwMode="auto">
          <a:xfrm>
            <a:off x="7850188" y="6435725"/>
            <a:ext cx="48260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895350" eaLnBrk="0" hangingPunct="0">
              <a:defRPr sz="1600">
                <a:solidFill>
                  <a:schemeClr val="tx1"/>
                </a:solidFill>
                <a:latin typeface="Arial" charset="0"/>
              </a:defRPr>
            </a:lvl1pPr>
            <a:lvl2pPr marL="742950" indent="-285750" defTabSz="895350" eaLnBrk="0" hangingPunct="0">
              <a:defRPr sz="1600">
                <a:solidFill>
                  <a:schemeClr val="tx1"/>
                </a:solidFill>
                <a:latin typeface="Arial" charset="0"/>
              </a:defRPr>
            </a:lvl2pPr>
            <a:lvl3pPr marL="1143000" indent="-228600" defTabSz="895350" eaLnBrk="0" hangingPunct="0">
              <a:defRPr sz="1600">
                <a:solidFill>
                  <a:schemeClr val="tx1"/>
                </a:solidFill>
                <a:latin typeface="Arial" charset="0"/>
              </a:defRPr>
            </a:lvl3pPr>
            <a:lvl4pPr marL="1600200" indent="-228600" defTabSz="895350" eaLnBrk="0" hangingPunct="0">
              <a:defRPr sz="1600">
                <a:solidFill>
                  <a:schemeClr val="tx1"/>
                </a:solidFill>
                <a:latin typeface="Arial" charset="0"/>
              </a:defRPr>
            </a:lvl4pPr>
            <a:lvl5pPr marL="2057400" indent="-228600" defTabSz="895350" eaLnBrk="0" hangingPunct="0">
              <a:defRPr sz="1600">
                <a:solidFill>
                  <a:schemeClr val="tx1"/>
                </a:solidFill>
                <a:latin typeface="Arial" charset="0"/>
              </a:defRPr>
            </a:lvl5pPr>
            <a:lvl6pPr marL="2514600" indent="-228600" defTabSz="895350" eaLnBrk="0" fontAlgn="base" hangingPunct="0">
              <a:spcBef>
                <a:spcPct val="0"/>
              </a:spcBef>
              <a:spcAft>
                <a:spcPct val="0"/>
              </a:spcAft>
              <a:defRPr sz="1600">
                <a:solidFill>
                  <a:schemeClr val="tx1"/>
                </a:solidFill>
                <a:latin typeface="Arial" charset="0"/>
              </a:defRPr>
            </a:lvl6pPr>
            <a:lvl7pPr marL="2971800" indent="-228600" defTabSz="895350" eaLnBrk="0" fontAlgn="base" hangingPunct="0">
              <a:spcBef>
                <a:spcPct val="0"/>
              </a:spcBef>
              <a:spcAft>
                <a:spcPct val="0"/>
              </a:spcAft>
              <a:defRPr sz="1600">
                <a:solidFill>
                  <a:schemeClr val="tx1"/>
                </a:solidFill>
                <a:latin typeface="Arial" charset="0"/>
              </a:defRPr>
            </a:lvl7pPr>
            <a:lvl8pPr marL="3429000" indent="-228600" defTabSz="895350" eaLnBrk="0" fontAlgn="base" hangingPunct="0">
              <a:spcBef>
                <a:spcPct val="0"/>
              </a:spcBef>
              <a:spcAft>
                <a:spcPct val="0"/>
              </a:spcAft>
              <a:defRPr sz="1600">
                <a:solidFill>
                  <a:schemeClr val="tx1"/>
                </a:solidFill>
                <a:latin typeface="Arial" charset="0"/>
              </a:defRPr>
            </a:lvl8pPr>
            <a:lvl9pPr marL="3886200" indent="-228600" defTabSz="895350" eaLnBrk="0" fontAlgn="base" hangingPunct="0">
              <a:spcBef>
                <a:spcPct val="0"/>
              </a:spcBef>
              <a:spcAft>
                <a:spcPct val="0"/>
              </a:spcAft>
              <a:defRPr sz="1600">
                <a:solidFill>
                  <a:schemeClr val="tx1"/>
                </a:solidFill>
                <a:latin typeface="Arial" charset="0"/>
              </a:defRPr>
            </a:lvl9pPr>
          </a:lstStyle>
          <a:p>
            <a:pPr algn="r" eaLnBrk="1" hangingPunct="1">
              <a:defRPr/>
            </a:pPr>
            <a:r>
              <a:rPr lang="en-US" altLang="vi-VN" sz="1000" b="1">
                <a:solidFill>
                  <a:srgbClr val="D9D9D9"/>
                </a:solidFill>
                <a:cs typeface="+mn-cs"/>
              </a:rPr>
              <a:t>VPBank</a:t>
            </a:r>
          </a:p>
        </p:txBody>
      </p:sp>
      <p:sp>
        <p:nvSpPr>
          <p:cNvPr id="2053" name="McK 1. On-page tracker" hidden="1"/>
          <p:cNvSpPr>
            <a:spLocks noChangeArrowheads="1"/>
          </p:cNvSpPr>
          <p:nvPr/>
        </p:nvSpPr>
        <p:spPr bwMode="auto">
          <a:xfrm>
            <a:off x="119063" y="26988"/>
            <a:ext cx="858837"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altLang="vi-VN" sz="1400">
                <a:solidFill>
                  <a:srgbClr val="808080"/>
                </a:solidFill>
                <a:cs typeface="+mn-cs"/>
              </a:rPr>
              <a:t>TRACKER</a:t>
            </a:r>
          </a:p>
        </p:txBody>
      </p:sp>
      <p:sp>
        <p:nvSpPr>
          <p:cNvPr id="2054" name="McK 3. Unit of measure" hidden="1"/>
          <p:cNvSpPr txBox="1">
            <a:spLocks noChangeArrowheads="1"/>
          </p:cNvSpPr>
          <p:nvPr/>
        </p:nvSpPr>
        <p:spPr bwMode="auto">
          <a:xfrm>
            <a:off x="119063" y="531813"/>
            <a:ext cx="36560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895350" eaLnBrk="0" hangingPunct="0">
              <a:defRPr sz="1600">
                <a:solidFill>
                  <a:schemeClr val="tx1"/>
                </a:solidFill>
                <a:latin typeface="Arial" charset="0"/>
              </a:defRPr>
            </a:lvl1pPr>
            <a:lvl2pPr marL="742950" indent="-285750" defTabSz="895350" eaLnBrk="0" hangingPunct="0">
              <a:defRPr sz="1600">
                <a:solidFill>
                  <a:schemeClr val="tx1"/>
                </a:solidFill>
                <a:latin typeface="Arial" charset="0"/>
              </a:defRPr>
            </a:lvl2pPr>
            <a:lvl3pPr marL="1143000" indent="-228600" defTabSz="895350" eaLnBrk="0" hangingPunct="0">
              <a:defRPr sz="1600">
                <a:solidFill>
                  <a:schemeClr val="tx1"/>
                </a:solidFill>
                <a:latin typeface="Arial" charset="0"/>
              </a:defRPr>
            </a:lvl3pPr>
            <a:lvl4pPr marL="1600200" indent="-228600" defTabSz="895350" eaLnBrk="0" hangingPunct="0">
              <a:defRPr sz="1600">
                <a:solidFill>
                  <a:schemeClr val="tx1"/>
                </a:solidFill>
                <a:latin typeface="Arial" charset="0"/>
              </a:defRPr>
            </a:lvl4pPr>
            <a:lvl5pPr marL="2057400" indent="-228600" defTabSz="895350" eaLnBrk="0" hangingPunct="0">
              <a:defRPr sz="1600">
                <a:solidFill>
                  <a:schemeClr val="tx1"/>
                </a:solidFill>
                <a:latin typeface="Arial" charset="0"/>
              </a:defRPr>
            </a:lvl5pPr>
            <a:lvl6pPr marL="2514600" indent="-228600" defTabSz="895350" eaLnBrk="0" fontAlgn="base" hangingPunct="0">
              <a:spcBef>
                <a:spcPct val="0"/>
              </a:spcBef>
              <a:spcAft>
                <a:spcPct val="0"/>
              </a:spcAft>
              <a:defRPr sz="1600">
                <a:solidFill>
                  <a:schemeClr val="tx1"/>
                </a:solidFill>
                <a:latin typeface="Arial" charset="0"/>
              </a:defRPr>
            </a:lvl6pPr>
            <a:lvl7pPr marL="2971800" indent="-228600" defTabSz="895350" eaLnBrk="0" fontAlgn="base" hangingPunct="0">
              <a:spcBef>
                <a:spcPct val="0"/>
              </a:spcBef>
              <a:spcAft>
                <a:spcPct val="0"/>
              </a:spcAft>
              <a:defRPr sz="1600">
                <a:solidFill>
                  <a:schemeClr val="tx1"/>
                </a:solidFill>
                <a:latin typeface="Arial" charset="0"/>
              </a:defRPr>
            </a:lvl7pPr>
            <a:lvl8pPr marL="3429000" indent="-228600" defTabSz="895350" eaLnBrk="0" fontAlgn="base" hangingPunct="0">
              <a:spcBef>
                <a:spcPct val="0"/>
              </a:spcBef>
              <a:spcAft>
                <a:spcPct val="0"/>
              </a:spcAft>
              <a:defRPr sz="1600">
                <a:solidFill>
                  <a:schemeClr val="tx1"/>
                </a:solidFill>
                <a:latin typeface="Arial" charset="0"/>
              </a:defRPr>
            </a:lvl8pPr>
            <a:lvl9pPr marL="3886200" indent="-228600" defTabSz="895350" eaLnBrk="0" fontAlgn="base" hangingPunct="0">
              <a:spcBef>
                <a:spcPct val="0"/>
              </a:spcBef>
              <a:spcAft>
                <a:spcPct val="0"/>
              </a:spcAft>
              <a:defRPr sz="1600">
                <a:solidFill>
                  <a:schemeClr val="tx1"/>
                </a:solidFill>
                <a:latin typeface="Arial" charset="0"/>
              </a:defRPr>
            </a:lvl9pPr>
          </a:lstStyle>
          <a:p>
            <a:pPr eaLnBrk="1" hangingPunct="1">
              <a:defRPr/>
            </a:pPr>
            <a:r>
              <a:rPr lang="en-US" sz="1400">
                <a:solidFill>
                  <a:srgbClr val="808080"/>
                </a:solidFill>
                <a:cs typeface="+mn-cs"/>
              </a:rPr>
              <a:t>Unit of measure</a:t>
            </a:r>
          </a:p>
        </p:txBody>
      </p:sp>
      <p:grpSp>
        <p:nvGrpSpPr>
          <p:cNvPr id="1031" name="McK Slide Elements"/>
          <p:cNvGrpSpPr>
            <a:grpSpLocks/>
          </p:cNvGrpSpPr>
          <p:nvPr/>
        </p:nvGrpSpPr>
        <p:grpSpPr bwMode="auto">
          <a:xfrm>
            <a:off x="119063" y="6080125"/>
            <a:ext cx="8548687" cy="508000"/>
            <a:chOff x="75" y="3830"/>
            <a:chExt cx="5385" cy="320"/>
          </a:xfrm>
        </p:grpSpPr>
        <p:sp>
          <p:nvSpPr>
            <p:cNvPr id="2064" name="McK 4. Footnote" hidden="1"/>
            <p:cNvSpPr txBox="1">
              <a:spLocks noChangeArrowheads="1"/>
            </p:cNvSpPr>
            <p:nvPr userDrawn="1"/>
          </p:nvSpPr>
          <p:spPr bwMode="auto">
            <a:xfrm>
              <a:off x="75" y="3830"/>
              <a:ext cx="5385"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104775" indent="-104775" defTabSz="895350" eaLnBrk="0" hangingPunct="0">
                <a:defRPr sz="1600">
                  <a:solidFill>
                    <a:schemeClr val="tx1"/>
                  </a:solidFill>
                  <a:latin typeface="Arial" charset="0"/>
                </a:defRPr>
              </a:lvl1pPr>
              <a:lvl2pPr marL="742950" indent="-285750" defTabSz="895350" eaLnBrk="0" hangingPunct="0">
                <a:defRPr sz="1600">
                  <a:solidFill>
                    <a:schemeClr val="tx1"/>
                  </a:solidFill>
                  <a:latin typeface="Arial" charset="0"/>
                </a:defRPr>
              </a:lvl2pPr>
              <a:lvl3pPr marL="1143000" indent="-228600" defTabSz="895350" eaLnBrk="0" hangingPunct="0">
                <a:defRPr sz="1600">
                  <a:solidFill>
                    <a:schemeClr val="tx1"/>
                  </a:solidFill>
                  <a:latin typeface="Arial" charset="0"/>
                </a:defRPr>
              </a:lvl3pPr>
              <a:lvl4pPr marL="1600200" indent="-228600" defTabSz="895350" eaLnBrk="0" hangingPunct="0">
                <a:defRPr sz="1600">
                  <a:solidFill>
                    <a:schemeClr val="tx1"/>
                  </a:solidFill>
                  <a:latin typeface="Arial" charset="0"/>
                </a:defRPr>
              </a:lvl4pPr>
              <a:lvl5pPr marL="2057400" indent="-228600" defTabSz="895350" eaLnBrk="0" hangingPunct="0">
                <a:defRPr sz="1600">
                  <a:solidFill>
                    <a:schemeClr val="tx1"/>
                  </a:solidFill>
                  <a:latin typeface="Arial" charset="0"/>
                </a:defRPr>
              </a:lvl5pPr>
              <a:lvl6pPr marL="2514600" indent="-228600" defTabSz="895350" eaLnBrk="0" fontAlgn="base" hangingPunct="0">
                <a:spcBef>
                  <a:spcPct val="0"/>
                </a:spcBef>
                <a:spcAft>
                  <a:spcPct val="0"/>
                </a:spcAft>
                <a:defRPr sz="1600">
                  <a:solidFill>
                    <a:schemeClr val="tx1"/>
                  </a:solidFill>
                  <a:latin typeface="Arial" charset="0"/>
                </a:defRPr>
              </a:lvl6pPr>
              <a:lvl7pPr marL="2971800" indent="-228600" defTabSz="895350" eaLnBrk="0" fontAlgn="base" hangingPunct="0">
                <a:spcBef>
                  <a:spcPct val="0"/>
                </a:spcBef>
                <a:spcAft>
                  <a:spcPct val="0"/>
                </a:spcAft>
                <a:defRPr sz="1600">
                  <a:solidFill>
                    <a:schemeClr val="tx1"/>
                  </a:solidFill>
                  <a:latin typeface="Arial" charset="0"/>
                </a:defRPr>
              </a:lvl7pPr>
              <a:lvl8pPr marL="3429000" indent="-228600" defTabSz="895350" eaLnBrk="0" fontAlgn="base" hangingPunct="0">
                <a:spcBef>
                  <a:spcPct val="0"/>
                </a:spcBef>
                <a:spcAft>
                  <a:spcPct val="0"/>
                </a:spcAft>
                <a:defRPr sz="1600">
                  <a:solidFill>
                    <a:schemeClr val="tx1"/>
                  </a:solidFill>
                  <a:latin typeface="Arial" charset="0"/>
                </a:defRPr>
              </a:lvl8pPr>
              <a:lvl9pPr marL="3886200" indent="-228600" defTabSz="895350" eaLnBrk="0" fontAlgn="base" hangingPunct="0">
                <a:spcBef>
                  <a:spcPct val="0"/>
                </a:spcBef>
                <a:spcAft>
                  <a:spcPct val="0"/>
                </a:spcAft>
                <a:defRPr sz="1600">
                  <a:solidFill>
                    <a:schemeClr val="tx1"/>
                  </a:solidFill>
                  <a:latin typeface="Arial" charset="0"/>
                </a:defRPr>
              </a:lvl9pPr>
            </a:lstStyle>
            <a:p>
              <a:pPr eaLnBrk="1" hangingPunct="1">
                <a:defRPr/>
              </a:pPr>
              <a:r>
                <a:rPr lang="en-US" sz="1000">
                  <a:cs typeface="+mn-cs"/>
                </a:rPr>
                <a:t>1 Footnote</a:t>
              </a:r>
            </a:p>
          </p:txBody>
        </p:sp>
        <p:sp>
          <p:nvSpPr>
            <p:cNvPr id="2065" name="McK 5. Source" hidden="1"/>
            <p:cNvSpPr>
              <a:spLocks noChangeArrowheads="1"/>
            </p:cNvSpPr>
            <p:nvPr userDrawn="1"/>
          </p:nvSpPr>
          <p:spPr bwMode="auto">
            <a:xfrm>
              <a:off x="75" y="4054"/>
              <a:ext cx="4323"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marL="609600" indent="-609600" defTabSz="895350" eaLnBrk="0" hangingPunct="0">
                <a:tabLst>
                  <a:tab pos="612775" algn="l"/>
                </a:tabLst>
                <a:defRPr sz="1600">
                  <a:solidFill>
                    <a:schemeClr val="tx1"/>
                  </a:solidFill>
                  <a:latin typeface="Arial" charset="0"/>
                </a:defRPr>
              </a:lvl1pPr>
              <a:lvl2pPr marL="742950" indent="-285750" defTabSz="895350" eaLnBrk="0" hangingPunct="0">
                <a:tabLst>
                  <a:tab pos="612775" algn="l"/>
                </a:tabLst>
                <a:defRPr sz="1600">
                  <a:solidFill>
                    <a:schemeClr val="tx1"/>
                  </a:solidFill>
                  <a:latin typeface="Arial" charset="0"/>
                </a:defRPr>
              </a:lvl2pPr>
              <a:lvl3pPr marL="1143000" indent="-228600" defTabSz="895350" eaLnBrk="0" hangingPunct="0">
                <a:tabLst>
                  <a:tab pos="612775" algn="l"/>
                </a:tabLst>
                <a:defRPr sz="1600">
                  <a:solidFill>
                    <a:schemeClr val="tx1"/>
                  </a:solidFill>
                  <a:latin typeface="Arial" charset="0"/>
                </a:defRPr>
              </a:lvl3pPr>
              <a:lvl4pPr marL="1600200" indent="-228600" defTabSz="895350" eaLnBrk="0" hangingPunct="0">
                <a:tabLst>
                  <a:tab pos="612775" algn="l"/>
                </a:tabLst>
                <a:defRPr sz="1600">
                  <a:solidFill>
                    <a:schemeClr val="tx1"/>
                  </a:solidFill>
                  <a:latin typeface="Arial" charset="0"/>
                </a:defRPr>
              </a:lvl4pPr>
              <a:lvl5pPr marL="2057400" indent="-228600" defTabSz="895350" eaLnBrk="0" hangingPunct="0">
                <a:tabLst>
                  <a:tab pos="612775" algn="l"/>
                </a:tabLst>
                <a:defRPr sz="1600">
                  <a:solidFill>
                    <a:schemeClr val="tx1"/>
                  </a:solidFill>
                  <a:latin typeface="Arial" charset="0"/>
                </a:defRPr>
              </a:lvl5pPr>
              <a:lvl6pPr marL="2514600" indent="-228600" defTabSz="895350" eaLnBrk="0" fontAlgn="base" hangingPunct="0">
                <a:spcBef>
                  <a:spcPct val="0"/>
                </a:spcBef>
                <a:spcAft>
                  <a:spcPct val="0"/>
                </a:spcAft>
                <a:tabLst>
                  <a:tab pos="612775" algn="l"/>
                </a:tabLst>
                <a:defRPr sz="1600">
                  <a:solidFill>
                    <a:schemeClr val="tx1"/>
                  </a:solidFill>
                  <a:latin typeface="Arial" charset="0"/>
                </a:defRPr>
              </a:lvl6pPr>
              <a:lvl7pPr marL="2971800" indent="-228600" defTabSz="895350" eaLnBrk="0" fontAlgn="base" hangingPunct="0">
                <a:spcBef>
                  <a:spcPct val="0"/>
                </a:spcBef>
                <a:spcAft>
                  <a:spcPct val="0"/>
                </a:spcAft>
                <a:tabLst>
                  <a:tab pos="612775" algn="l"/>
                </a:tabLst>
                <a:defRPr sz="1600">
                  <a:solidFill>
                    <a:schemeClr val="tx1"/>
                  </a:solidFill>
                  <a:latin typeface="Arial" charset="0"/>
                </a:defRPr>
              </a:lvl7pPr>
              <a:lvl8pPr marL="3429000" indent="-228600" defTabSz="895350" eaLnBrk="0" fontAlgn="base" hangingPunct="0">
                <a:spcBef>
                  <a:spcPct val="0"/>
                </a:spcBef>
                <a:spcAft>
                  <a:spcPct val="0"/>
                </a:spcAft>
                <a:tabLst>
                  <a:tab pos="612775" algn="l"/>
                </a:tabLst>
                <a:defRPr sz="1600">
                  <a:solidFill>
                    <a:schemeClr val="tx1"/>
                  </a:solidFill>
                  <a:latin typeface="Arial" charset="0"/>
                </a:defRPr>
              </a:lvl8pPr>
              <a:lvl9pPr marL="3886200" indent="-228600" defTabSz="895350" eaLnBrk="0" fontAlgn="base" hangingPunct="0">
                <a:spcBef>
                  <a:spcPct val="0"/>
                </a:spcBef>
                <a:spcAft>
                  <a:spcPct val="0"/>
                </a:spcAft>
                <a:tabLst>
                  <a:tab pos="612775" algn="l"/>
                </a:tabLst>
                <a:defRPr sz="1600">
                  <a:solidFill>
                    <a:schemeClr val="tx1"/>
                  </a:solidFill>
                  <a:latin typeface="Arial" charset="0"/>
                </a:defRPr>
              </a:lvl9pPr>
            </a:lstStyle>
            <a:p>
              <a:pPr eaLnBrk="1" hangingPunct="1">
                <a:defRPr/>
              </a:pPr>
              <a:r>
                <a:rPr lang="en-US" altLang="vi-VN" sz="1000">
                  <a:solidFill>
                    <a:srgbClr val="000000"/>
                  </a:solidFill>
                  <a:cs typeface="+mn-cs"/>
                </a:rPr>
                <a:t>SOURCE: Source</a:t>
              </a:r>
            </a:p>
          </p:txBody>
        </p:sp>
      </p:grpSp>
      <p:grpSp>
        <p:nvGrpSpPr>
          <p:cNvPr id="1032" name="ACET" hidden="1"/>
          <p:cNvGrpSpPr>
            <a:grpSpLocks/>
          </p:cNvGrpSpPr>
          <p:nvPr/>
        </p:nvGrpSpPr>
        <p:grpSpPr bwMode="auto">
          <a:xfrm>
            <a:off x="1452563" y="1127125"/>
            <a:ext cx="4264025" cy="508000"/>
            <a:chOff x="915" y="710"/>
            <a:chExt cx="2686" cy="320"/>
          </a:xfrm>
        </p:grpSpPr>
        <p:cxnSp>
          <p:nvCxnSpPr>
            <p:cNvPr id="1038" name="AutoShape 249" hidden="1"/>
            <p:cNvCxnSpPr>
              <a:cxnSpLocks noChangeShapeType="1"/>
              <a:stCxn id="2063" idx="4"/>
              <a:endCxn id="2063" idx="6"/>
            </p:cNvCxnSpPr>
            <p:nvPr/>
          </p:nvCxnSpPr>
          <p:spPr bwMode="auto">
            <a:xfrm>
              <a:off x="915" y="1030"/>
              <a:ext cx="2686" cy="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2063" name="AutoShape 250" hidden="1"/>
            <p:cNvSpPr>
              <a:spLocks noChangeArrowheads="1"/>
            </p:cNvSpPr>
            <p:nvPr/>
          </p:nvSpPr>
          <p:spPr bwMode="auto">
            <a:xfrm>
              <a:off x="915" y="710"/>
              <a:ext cx="2686" cy="320"/>
            </a:xfrm>
            <a:prstGeom prst="leftRightArrow">
              <a:avLst>
                <a:gd name="adj1" fmla="val 100000"/>
                <a:gd name="adj2" fmla="val 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18286"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altLang="vi-VN" b="1">
                  <a:cs typeface="+mn-cs"/>
                </a:rPr>
                <a:t>Title</a:t>
              </a:r>
            </a:p>
            <a:p>
              <a:pPr eaLnBrk="1" hangingPunct="1">
                <a:defRPr/>
              </a:pPr>
              <a:r>
                <a:rPr lang="en-US" altLang="vi-VN">
                  <a:solidFill>
                    <a:srgbClr val="808080"/>
                  </a:solidFill>
                  <a:cs typeface="+mn-cs"/>
                </a:rPr>
                <a:t>Unit of measure</a:t>
              </a:r>
            </a:p>
          </p:txBody>
        </p:sp>
      </p:grpSp>
      <p:sp>
        <p:nvSpPr>
          <p:cNvPr id="1304" name="Rectangle 280"/>
          <p:cNvSpPr>
            <a:spLocks noGrp="1" noChangeArrowheads="1"/>
          </p:cNvSpPr>
          <p:nvPr>
            <p:ph type="sldNum" sz="quarter" idx="4"/>
          </p:nvPr>
        </p:nvSpPr>
        <p:spPr bwMode="auto">
          <a:xfrm>
            <a:off x="8545513" y="6435725"/>
            <a:ext cx="195262" cy="152400"/>
          </a:xfrm>
          <a:prstGeom prst="rect">
            <a:avLst/>
          </a:prstGeom>
          <a:noFill/>
          <a:ln w="9525">
            <a:noFill/>
            <a:miter lim="800000"/>
            <a:headEnd/>
            <a:tailEnd/>
          </a:ln>
          <a:effectLst/>
        </p:spPr>
        <p:txBody>
          <a:bodyPr vert="horz" wrap="none" lIns="0" tIns="0" rIns="0" bIns="0" numCol="1" anchor="t" anchorCtr="0" compatLnSpc="1">
            <a:prstTxWarp prst="textNoShape">
              <a:avLst/>
            </a:prstTxWarp>
          </a:bodyPr>
          <a:lstStyle>
            <a:lvl1pPr eaLnBrk="1" hangingPunct="1">
              <a:defRPr sz="1000">
                <a:solidFill>
                  <a:srgbClr val="3897B0"/>
                </a:solidFill>
              </a:defRPr>
            </a:lvl1pPr>
          </a:lstStyle>
          <a:p>
            <a:pPr>
              <a:defRPr/>
            </a:pPr>
            <a:fld id="{A3EF5172-6F8E-4E2E-AFEB-2615979A7C90}" type="slidenum">
              <a:rPr lang="en-US" altLang="en-US"/>
              <a:pPr>
                <a:defRPr/>
              </a:pPr>
              <a:t>‹#›</a:t>
            </a:fld>
            <a:r>
              <a:rPr lang="en-US" altLang="en-US"/>
              <a:t> </a:t>
            </a:r>
          </a:p>
        </p:txBody>
      </p:sp>
      <p:sp>
        <p:nvSpPr>
          <p:cNvPr id="2058" name="Working Draft" hidden="1"/>
          <p:cNvSpPr txBox="1">
            <a:spLocks noChangeArrowheads="1"/>
          </p:cNvSpPr>
          <p:nvPr/>
        </p:nvSpPr>
        <p:spPr bwMode="auto">
          <a:xfrm rot="5400000">
            <a:off x="7979569" y="2359819"/>
            <a:ext cx="1824037"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600">
                <a:solidFill>
                  <a:schemeClr val="tx1"/>
                </a:solidFill>
                <a:latin typeface="Arial" panose="020B0604020202020204" pitchFamily="34" charset="0"/>
                <a:cs typeface="Arial" panose="020B0604020202020204" pitchFamily="34" charset="0"/>
              </a:defRPr>
            </a:lvl1pPr>
            <a:lvl2pPr marL="742950" indent="-285750">
              <a:defRPr sz="1600">
                <a:solidFill>
                  <a:schemeClr val="tx1"/>
                </a:solidFill>
                <a:latin typeface="Arial" panose="020B0604020202020204" pitchFamily="34" charset="0"/>
                <a:cs typeface="Arial" panose="020B0604020202020204" pitchFamily="34" charset="0"/>
              </a:defRPr>
            </a:lvl2pPr>
            <a:lvl3pPr marL="1143000" indent="-228600">
              <a:defRPr sz="1600">
                <a:solidFill>
                  <a:schemeClr val="tx1"/>
                </a:solidFill>
                <a:latin typeface="Arial" panose="020B0604020202020204" pitchFamily="34" charset="0"/>
                <a:cs typeface="Arial" panose="020B0604020202020204" pitchFamily="34" charset="0"/>
              </a:defRPr>
            </a:lvl3pPr>
            <a:lvl4pPr marL="1600200" indent="-228600">
              <a:defRPr sz="1600">
                <a:solidFill>
                  <a:schemeClr val="tx1"/>
                </a:solidFill>
                <a:latin typeface="Arial" panose="020B0604020202020204" pitchFamily="34" charset="0"/>
                <a:cs typeface="Arial" panose="020B0604020202020204" pitchFamily="34" charset="0"/>
              </a:defRPr>
            </a:lvl4pPr>
            <a:lvl5pPr marL="2057400" indent="-228600">
              <a:defRPr sz="16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eaLnBrk="1" hangingPunct="1"/>
            <a:r>
              <a:rPr lang="en-GB" sz="600"/>
              <a:t>Working Draft - Last Modified 7/22/2010 11:12:17 AM</a:t>
            </a:r>
            <a:endParaRPr lang="en-US"/>
          </a:p>
        </p:txBody>
      </p:sp>
      <p:sp>
        <p:nvSpPr>
          <p:cNvPr id="2059" name="Printed" hidden="1"/>
          <p:cNvSpPr txBox="1">
            <a:spLocks noChangeArrowheads="1"/>
          </p:cNvSpPr>
          <p:nvPr/>
        </p:nvSpPr>
        <p:spPr bwMode="auto">
          <a:xfrm rot="5400000">
            <a:off x="8357394" y="3852069"/>
            <a:ext cx="1068387"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600">
                <a:solidFill>
                  <a:schemeClr val="tx1"/>
                </a:solidFill>
                <a:latin typeface="Arial" panose="020B0604020202020204" pitchFamily="34" charset="0"/>
                <a:cs typeface="Arial" panose="020B0604020202020204" pitchFamily="34" charset="0"/>
              </a:defRPr>
            </a:lvl1pPr>
            <a:lvl2pPr marL="742950" indent="-285750">
              <a:defRPr sz="1600">
                <a:solidFill>
                  <a:schemeClr val="tx1"/>
                </a:solidFill>
                <a:latin typeface="Arial" panose="020B0604020202020204" pitchFamily="34" charset="0"/>
                <a:cs typeface="Arial" panose="020B0604020202020204" pitchFamily="34" charset="0"/>
              </a:defRPr>
            </a:lvl2pPr>
            <a:lvl3pPr marL="1143000" indent="-228600">
              <a:defRPr sz="1600">
                <a:solidFill>
                  <a:schemeClr val="tx1"/>
                </a:solidFill>
                <a:latin typeface="Arial" panose="020B0604020202020204" pitchFamily="34" charset="0"/>
                <a:cs typeface="Arial" panose="020B0604020202020204" pitchFamily="34" charset="0"/>
              </a:defRPr>
            </a:lvl3pPr>
            <a:lvl4pPr marL="1600200" indent="-228600">
              <a:defRPr sz="1600">
                <a:solidFill>
                  <a:schemeClr val="tx1"/>
                </a:solidFill>
                <a:latin typeface="Arial" panose="020B0604020202020204" pitchFamily="34" charset="0"/>
                <a:cs typeface="Arial" panose="020B0604020202020204" pitchFamily="34" charset="0"/>
              </a:defRPr>
            </a:lvl4pPr>
            <a:lvl5pPr marL="2057400" indent="-228600">
              <a:defRPr sz="16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eaLnBrk="1" hangingPunct="1"/>
            <a:r>
              <a:rPr lang="en-US" sz="600"/>
              <a:t>Printed 4/19/2010 11:09:48 PM</a:t>
            </a:r>
            <a:endParaRPr lang="en-US"/>
          </a:p>
        </p:txBody>
      </p:sp>
      <p:sp>
        <p:nvSpPr>
          <p:cNvPr id="1036" name="Rectangle 286"/>
          <p:cNvSpPr>
            <a:spLocks noGrp="1" noChangeArrowheads="1"/>
          </p:cNvSpPr>
          <p:nvPr>
            <p:ph type="body" idx="1"/>
          </p:nvPr>
        </p:nvSpPr>
        <p:spPr bwMode="auto">
          <a:xfrm>
            <a:off x="225425" y="1046163"/>
            <a:ext cx="8494713" cy="508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vi-VN" smtClean="0"/>
              <a:t>Click to edit Master text styles</a:t>
            </a:r>
          </a:p>
          <a:p>
            <a:pPr lvl="1"/>
            <a:r>
              <a:rPr lang="en-US" altLang="vi-VN" smtClean="0"/>
              <a:t>Second level</a:t>
            </a:r>
          </a:p>
          <a:p>
            <a:pPr lvl="2"/>
            <a:r>
              <a:rPr lang="en-US" altLang="vi-VN" smtClean="0"/>
              <a:t>Third level</a:t>
            </a:r>
          </a:p>
          <a:p>
            <a:pPr lvl="3"/>
            <a:r>
              <a:rPr lang="en-US" altLang="vi-VN" smtClean="0"/>
              <a:t>Fourth level</a:t>
            </a:r>
          </a:p>
          <a:p>
            <a:pPr lvl="4"/>
            <a:r>
              <a:rPr lang="en-US" altLang="vi-VN" smtClean="0"/>
              <a:t>Fifth level</a:t>
            </a:r>
          </a:p>
        </p:txBody>
      </p:sp>
      <p:sp>
        <p:nvSpPr>
          <p:cNvPr id="2061" name="SlideLogoSeparator"/>
          <p:cNvSpPr>
            <a:spLocks noChangeArrowheads="1"/>
          </p:cNvSpPr>
          <p:nvPr>
            <p:custDataLst>
              <p:tags r:id="rId15"/>
            </p:custDataLst>
          </p:nvPr>
        </p:nvSpPr>
        <p:spPr bwMode="auto">
          <a:xfrm>
            <a:off x="8418513" y="6402388"/>
            <a:ext cx="39687" cy="18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895350" eaLnBrk="0" hangingPunct="0">
              <a:defRPr sz="1600">
                <a:solidFill>
                  <a:schemeClr val="tx1"/>
                </a:solidFill>
                <a:latin typeface="Arial" charset="0"/>
              </a:defRPr>
            </a:lvl1pPr>
            <a:lvl2pPr marL="742950" indent="-285750" defTabSz="895350" eaLnBrk="0" hangingPunct="0">
              <a:defRPr sz="1600">
                <a:solidFill>
                  <a:schemeClr val="tx1"/>
                </a:solidFill>
                <a:latin typeface="Arial" charset="0"/>
              </a:defRPr>
            </a:lvl2pPr>
            <a:lvl3pPr marL="1143000" indent="-228600" defTabSz="895350" eaLnBrk="0" hangingPunct="0">
              <a:defRPr sz="1600">
                <a:solidFill>
                  <a:schemeClr val="tx1"/>
                </a:solidFill>
                <a:latin typeface="Arial" charset="0"/>
              </a:defRPr>
            </a:lvl3pPr>
            <a:lvl4pPr marL="1600200" indent="-228600" defTabSz="895350" eaLnBrk="0" hangingPunct="0">
              <a:defRPr sz="1600">
                <a:solidFill>
                  <a:schemeClr val="tx1"/>
                </a:solidFill>
                <a:latin typeface="Arial" charset="0"/>
              </a:defRPr>
            </a:lvl4pPr>
            <a:lvl5pPr marL="2057400" indent="-228600" defTabSz="895350" eaLnBrk="0" hangingPunct="0">
              <a:defRPr sz="1600">
                <a:solidFill>
                  <a:schemeClr val="tx1"/>
                </a:solidFill>
                <a:latin typeface="Arial" charset="0"/>
              </a:defRPr>
            </a:lvl5pPr>
            <a:lvl6pPr marL="2514600" indent="-228600" defTabSz="895350" eaLnBrk="0" fontAlgn="base" hangingPunct="0">
              <a:spcBef>
                <a:spcPct val="0"/>
              </a:spcBef>
              <a:spcAft>
                <a:spcPct val="0"/>
              </a:spcAft>
              <a:defRPr sz="1600">
                <a:solidFill>
                  <a:schemeClr val="tx1"/>
                </a:solidFill>
                <a:latin typeface="Arial" charset="0"/>
              </a:defRPr>
            </a:lvl6pPr>
            <a:lvl7pPr marL="2971800" indent="-228600" defTabSz="895350" eaLnBrk="0" fontAlgn="base" hangingPunct="0">
              <a:spcBef>
                <a:spcPct val="0"/>
              </a:spcBef>
              <a:spcAft>
                <a:spcPct val="0"/>
              </a:spcAft>
              <a:defRPr sz="1600">
                <a:solidFill>
                  <a:schemeClr val="tx1"/>
                </a:solidFill>
                <a:latin typeface="Arial" charset="0"/>
              </a:defRPr>
            </a:lvl7pPr>
            <a:lvl8pPr marL="3429000" indent="-228600" defTabSz="895350" eaLnBrk="0" fontAlgn="base" hangingPunct="0">
              <a:spcBef>
                <a:spcPct val="0"/>
              </a:spcBef>
              <a:spcAft>
                <a:spcPct val="0"/>
              </a:spcAft>
              <a:defRPr sz="1600">
                <a:solidFill>
                  <a:schemeClr val="tx1"/>
                </a:solidFill>
                <a:latin typeface="Arial" charset="0"/>
              </a:defRPr>
            </a:lvl8pPr>
            <a:lvl9pPr marL="3886200" indent="-228600" defTabSz="895350" eaLnBrk="0" fontAlgn="base" hangingPunct="0">
              <a:spcBef>
                <a:spcPct val="0"/>
              </a:spcBef>
              <a:spcAft>
                <a:spcPct val="0"/>
              </a:spcAft>
              <a:defRPr sz="1600">
                <a:solidFill>
                  <a:schemeClr val="tx1"/>
                </a:solidFill>
                <a:latin typeface="Arial" charset="0"/>
              </a:defRPr>
            </a:lvl9pPr>
          </a:lstStyle>
          <a:p>
            <a:pPr algn="r" eaLnBrk="1" hangingPunct="1">
              <a:defRPr/>
            </a:pPr>
            <a:r>
              <a:rPr lang="en-US" altLang="vi-VN" sz="1200">
                <a:cs typeface="+mn-cs"/>
              </a:rPr>
              <a:t>|</a:t>
            </a:r>
          </a:p>
        </p:txBody>
      </p:sp>
    </p:spTree>
  </p:cSld>
  <p:clrMap bg1="lt1" tx1="dk1" bg2="lt2" tx2="dk2" accent1="accent1" accent2="accent2" accent3="accent3" accent4="accent4" accent5="accent5" accent6="accent6" hlink="hlink" folHlink="folHlink"/>
  <p:sldLayoutIdLst>
    <p:sldLayoutId id="2147486470" r:id="rId1"/>
    <p:sldLayoutId id="2147486447" r:id="rId2"/>
    <p:sldLayoutId id="2147486448" r:id="rId3"/>
    <p:sldLayoutId id="2147486449" r:id="rId4"/>
    <p:sldLayoutId id="2147486450" r:id="rId5"/>
    <p:sldLayoutId id="2147486451" r:id="rId6"/>
    <p:sldLayoutId id="2147486452" r:id="rId7"/>
    <p:sldLayoutId id="2147486453" r:id="rId8"/>
    <p:sldLayoutId id="2147486454" r:id="rId9"/>
    <p:sldLayoutId id="2147486455" r:id="rId10"/>
    <p:sldLayoutId id="2147486456" r:id="rId11"/>
    <p:sldLayoutId id="2147486471" r:id="rId12"/>
  </p:sldLayoutIdLst>
  <p:hf hdr="0" ftr="0" dt="0"/>
  <p:txStyles>
    <p:titleStyle>
      <a:lvl1pPr algn="l" defTabSz="893763" rtl="0" eaLnBrk="0" fontAlgn="base" hangingPunct="0">
        <a:spcBef>
          <a:spcPct val="0"/>
        </a:spcBef>
        <a:spcAft>
          <a:spcPct val="0"/>
        </a:spcAft>
        <a:defRPr sz="3200">
          <a:solidFill>
            <a:schemeClr val="tx2"/>
          </a:solidFill>
          <a:latin typeface="+mj-lt"/>
          <a:ea typeface="+mj-ea"/>
          <a:cs typeface="+mj-cs"/>
        </a:defRPr>
      </a:lvl1pPr>
      <a:lvl2pPr algn="l" defTabSz="893763" rtl="0" eaLnBrk="0" fontAlgn="base" hangingPunct="0">
        <a:spcBef>
          <a:spcPct val="0"/>
        </a:spcBef>
        <a:spcAft>
          <a:spcPct val="0"/>
        </a:spcAft>
        <a:defRPr sz="3200">
          <a:solidFill>
            <a:schemeClr val="tx2"/>
          </a:solidFill>
          <a:latin typeface="Arial" charset="0"/>
        </a:defRPr>
      </a:lvl2pPr>
      <a:lvl3pPr algn="l" defTabSz="893763" rtl="0" eaLnBrk="0" fontAlgn="base" hangingPunct="0">
        <a:spcBef>
          <a:spcPct val="0"/>
        </a:spcBef>
        <a:spcAft>
          <a:spcPct val="0"/>
        </a:spcAft>
        <a:defRPr sz="3200">
          <a:solidFill>
            <a:schemeClr val="tx2"/>
          </a:solidFill>
          <a:latin typeface="Arial" charset="0"/>
        </a:defRPr>
      </a:lvl3pPr>
      <a:lvl4pPr algn="l" defTabSz="893763" rtl="0" eaLnBrk="0" fontAlgn="base" hangingPunct="0">
        <a:spcBef>
          <a:spcPct val="0"/>
        </a:spcBef>
        <a:spcAft>
          <a:spcPct val="0"/>
        </a:spcAft>
        <a:defRPr sz="3200">
          <a:solidFill>
            <a:schemeClr val="tx2"/>
          </a:solidFill>
          <a:latin typeface="Arial" charset="0"/>
        </a:defRPr>
      </a:lvl4pPr>
      <a:lvl5pPr algn="l" defTabSz="893763" rtl="0" eaLnBrk="0" fontAlgn="base" hangingPunct="0">
        <a:spcBef>
          <a:spcPct val="0"/>
        </a:spcBef>
        <a:spcAft>
          <a:spcPct val="0"/>
        </a:spcAft>
        <a:defRPr sz="3200">
          <a:solidFill>
            <a:schemeClr val="tx2"/>
          </a:solidFill>
          <a:latin typeface="Arial" charset="0"/>
        </a:defRPr>
      </a:lvl5pPr>
      <a:lvl6pPr marL="457004" algn="l" defTabSz="894970" rtl="0" fontAlgn="base">
        <a:spcBef>
          <a:spcPct val="0"/>
        </a:spcBef>
        <a:spcAft>
          <a:spcPct val="0"/>
        </a:spcAft>
        <a:defRPr sz="1900" b="1">
          <a:solidFill>
            <a:schemeClr val="tx2"/>
          </a:solidFill>
          <a:latin typeface="Arial" charset="0"/>
        </a:defRPr>
      </a:lvl6pPr>
      <a:lvl7pPr marL="914012" algn="l" defTabSz="894970" rtl="0" fontAlgn="base">
        <a:spcBef>
          <a:spcPct val="0"/>
        </a:spcBef>
        <a:spcAft>
          <a:spcPct val="0"/>
        </a:spcAft>
        <a:defRPr sz="1900" b="1">
          <a:solidFill>
            <a:schemeClr val="tx2"/>
          </a:solidFill>
          <a:latin typeface="Arial" charset="0"/>
        </a:defRPr>
      </a:lvl7pPr>
      <a:lvl8pPr marL="1371019" algn="l" defTabSz="894970" rtl="0" fontAlgn="base">
        <a:spcBef>
          <a:spcPct val="0"/>
        </a:spcBef>
        <a:spcAft>
          <a:spcPct val="0"/>
        </a:spcAft>
        <a:defRPr sz="1900" b="1">
          <a:solidFill>
            <a:schemeClr val="tx2"/>
          </a:solidFill>
          <a:latin typeface="Arial" charset="0"/>
        </a:defRPr>
      </a:lvl8pPr>
      <a:lvl9pPr marL="1828025" algn="l" defTabSz="894970" rtl="0" fontAlgn="base">
        <a:spcBef>
          <a:spcPct val="0"/>
        </a:spcBef>
        <a:spcAft>
          <a:spcPct val="0"/>
        </a:spcAft>
        <a:defRPr sz="1900" b="1">
          <a:solidFill>
            <a:schemeClr val="tx2"/>
          </a:solidFill>
          <a:latin typeface="Arial" charset="0"/>
        </a:defRPr>
      </a:lvl9pPr>
    </p:titleStyle>
    <p:bodyStyle>
      <a:lvl1pPr marL="341313" indent="-341313" algn="l" defTabSz="893763" rtl="0" eaLnBrk="0" fontAlgn="base" hangingPunct="0">
        <a:spcBef>
          <a:spcPct val="0"/>
        </a:spcBef>
        <a:spcAft>
          <a:spcPct val="0"/>
        </a:spcAft>
        <a:buClr>
          <a:schemeClr val="tx2"/>
        </a:buClr>
        <a:buChar char="•"/>
        <a:defRPr sz="1600">
          <a:solidFill>
            <a:schemeClr val="tx1"/>
          </a:solidFill>
          <a:latin typeface="+mn-lt"/>
          <a:ea typeface="+mn-ea"/>
          <a:cs typeface="+mn-cs"/>
        </a:defRPr>
      </a:lvl1pPr>
      <a:lvl2pPr marL="192088" indent="-190500" algn="l" defTabSz="893763" rtl="0" eaLnBrk="0" fontAlgn="base" hangingPunct="0">
        <a:spcBef>
          <a:spcPct val="0"/>
        </a:spcBef>
        <a:spcAft>
          <a:spcPct val="0"/>
        </a:spcAft>
        <a:buClr>
          <a:schemeClr val="tx2"/>
        </a:buClr>
        <a:buSzPct val="125000"/>
        <a:buFont typeface="Arial" panose="020B0604020202020204" pitchFamily="34" charset="0"/>
        <a:buChar char="▪"/>
        <a:defRPr sz="1600">
          <a:solidFill>
            <a:schemeClr val="tx1"/>
          </a:solidFill>
          <a:latin typeface="+mn-lt"/>
        </a:defRPr>
      </a:lvl2pPr>
      <a:lvl3pPr marL="455613" indent="-260350" algn="l" defTabSz="893763" rtl="0" eaLnBrk="0" fontAlgn="base" hangingPunct="0">
        <a:spcBef>
          <a:spcPct val="0"/>
        </a:spcBef>
        <a:spcAft>
          <a:spcPct val="0"/>
        </a:spcAft>
        <a:buClr>
          <a:schemeClr val="tx2"/>
        </a:buClr>
        <a:buSzPct val="120000"/>
        <a:buFont typeface="Arial" panose="020B0604020202020204" pitchFamily="34" charset="0"/>
        <a:buChar char="–"/>
        <a:defRPr sz="1600">
          <a:solidFill>
            <a:schemeClr val="tx1"/>
          </a:solidFill>
          <a:latin typeface="+mn-lt"/>
        </a:defRPr>
      </a:lvl3pPr>
      <a:lvl4pPr marL="612775" indent="-153988" algn="l" defTabSz="893763" rtl="0" eaLnBrk="0" fontAlgn="base" hangingPunct="0">
        <a:spcBef>
          <a:spcPct val="0"/>
        </a:spcBef>
        <a:spcAft>
          <a:spcPct val="0"/>
        </a:spcAft>
        <a:buClr>
          <a:schemeClr val="tx2"/>
        </a:buClr>
        <a:buSzPct val="120000"/>
        <a:buFont typeface="Arial" panose="020B0604020202020204" pitchFamily="34" charset="0"/>
        <a:buChar char="▫"/>
        <a:defRPr sz="1600">
          <a:solidFill>
            <a:schemeClr val="tx1"/>
          </a:solidFill>
          <a:latin typeface="+mn-lt"/>
        </a:defRPr>
      </a:lvl4pPr>
      <a:lvl5pPr marL="744538" indent="-128588" algn="l" defTabSz="893763" rtl="0" eaLnBrk="0" fontAlgn="base" hangingPunct="0">
        <a:spcBef>
          <a:spcPct val="0"/>
        </a:spcBef>
        <a:spcAft>
          <a:spcPct val="0"/>
        </a:spcAft>
        <a:buClr>
          <a:schemeClr val="tx2"/>
        </a:buClr>
        <a:buSzPct val="89000"/>
        <a:buFont typeface="Arial" panose="020B0604020202020204" pitchFamily="34" charset="0"/>
        <a:buChar char="-"/>
        <a:defRPr sz="1600">
          <a:solidFill>
            <a:schemeClr val="tx1"/>
          </a:solidFill>
          <a:latin typeface="+mn-lt"/>
        </a:defRPr>
      </a:lvl5pPr>
      <a:lvl6pPr marL="1202815" indent="-130120" algn="l" defTabSz="894970" rtl="0" fontAlgn="base">
        <a:spcBef>
          <a:spcPct val="0"/>
        </a:spcBef>
        <a:spcAft>
          <a:spcPct val="0"/>
        </a:spcAft>
        <a:buClr>
          <a:schemeClr val="tx2"/>
        </a:buClr>
        <a:buSzPct val="89000"/>
        <a:buFont typeface="Arial" charset="0"/>
        <a:buChar char="-"/>
        <a:defRPr sz="1600">
          <a:solidFill>
            <a:schemeClr val="tx1"/>
          </a:solidFill>
          <a:latin typeface="+mn-lt"/>
        </a:defRPr>
      </a:lvl6pPr>
      <a:lvl7pPr marL="1659822" indent="-130120" algn="l" defTabSz="894970" rtl="0" fontAlgn="base">
        <a:spcBef>
          <a:spcPct val="0"/>
        </a:spcBef>
        <a:spcAft>
          <a:spcPct val="0"/>
        </a:spcAft>
        <a:buClr>
          <a:schemeClr val="tx2"/>
        </a:buClr>
        <a:buSzPct val="89000"/>
        <a:buFont typeface="Arial" charset="0"/>
        <a:buChar char="-"/>
        <a:defRPr sz="1600">
          <a:solidFill>
            <a:schemeClr val="tx1"/>
          </a:solidFill>
          <a:latin typeface="+mn-lt"/>
        </a:defRPr>
      </a:lvl7pPr>
      <a:lvl8pPr marL="2116827" indent="-130120" algn="l" defTabSz="894970" rtl="0" fontAlgn="base">
        <a:spcBef>
          <a:spcPct val="0"/>
        </a:spcBef>
        <a:spcAft>
          <a:spcPct val="0"/>
        </a:spcAft>
        <a:buClr>
          <a:schemeClr val="tx2"/>
        </a:buClr>
        <a:buSzPct val="89000"/>
        <a:buFont typeface="Arial" charset="0"/>
        <a:buChar char="-"/>
        <a:defRPr sz="1600">
          <a:solidFill>
            <a:schemeClr val="tx1"/>
          </a:solidFill>
          <a:latin typeface="+mn-lt"/>
        </a:defRPr>
      </a:lvl8pPr>
      <a:lvl9pPr marL="2573833" indent="-130120" algn="l" defTabSz="894970" rtl="0" fontAlgn="base">
        <a:spcBef>
          <a:spcPct val="0"/>
        </a:spcBef>
        <a:spcAft>
          <a:spcPct val="0"/>
        </a:spcAft>
        <a:buClr>
          <a:schemeClr val="tx2"/>
        </a:buClr>
        <a:buSzPct val="89000"/>
        <a:buFont typeface="Arial" charset="0"/>
        <a:buChar char="-"/>
        <a:defRPr sz="1600">
          <a:solidFill>
            <a:schemeClr val="tx1"/>
          </a:solidFill>
          <a:latin typeface="+mn-lt"/>
        </a:defRPr>
      </a:lvl9pPr>
    </p:bodyStyle>
    <p:otherStyle>
      <a:defPPr>
        <a:defRPr lang="en-US"/>
      </a:defPPr>
      <a:lvl1pPr marL="0" algn="l" defTabSz="914012" rtl="0" eaLnBrk="1" latinLnBrk="0" hangingPunct="1">
        <a:defRPr sz="1800" kern="1200">
          <a:solidFill>
            <a:schemeClr val="tx1"/>
          </a:solidFill>
          <a:latin typeface="+mn-lt"/>
          <a:ea typeface="+mn-ea"/>
          <a:cs typeface="+mn-cs"/>
        </a:defRPr>
      </a:lvl1pPr>
      <a:lvl2pPr marL="457004" algn="l" defTabSz="914012" rtl="0" eaLnBrk="1" latinLnBrk="0" hangingPunct="1">
        <a:defRPr sz="1800" kern="1200">
          <a:solidFill>
            <a:schemeClr val="tx1"/>
          </a:solidFill>
          <a:latin typeface="+mn-lt"/>
          <a:ea typeface="+mn-ea"/>
          <a:cs typeface="+mn-cs"/>
        </a:defRPr>
      </a:lvl2pPr>
      <a:lvl3pPr marL="914012" algn="l" defTabSz="914012" rtl="0" eaLnBrk="1" latinLnBrk="0" hangingPunct="1">
        <a:defRPr sz="1800" kern="1200">
          <a:solidFill>
            <a:schemeClr val="tx1"/>
          </a:solidFill>
          <a:latin typeface="+mn-lt"/>
          <a:ea typeface="+mn-ea"/>
          <a:cs typeface="+mn-cs"/>
        </a:defRPr>
      </a:lvl3pPr>
      <a:lvl4pPr marL="1371019" algn="l" defTabSz="914012" rtl="0" eaLnBrk="1" latinLnBrk="0" hangingPunct="1">
        <a:defRPr sz="1800" kern="1200">
          <a:solidFill>
            <a:schemeClr val="tx1"/>
          </a:solidFill>
          <a:latin typeface="+mn-lt"/>
          <a:ea typeface="+mn-ea"/>
          <a:cs typeface="+mn-cs"/>
        </a:defRPr>
      </a:lvl4pPr>
      <a:lvl5pPr marL="1828025" algn="l" defTabSz="914012" rtl="0" eaLnBrk="1" latinLnBrk="0" hangingPunct="1">
        <a:defRPr sz="1800" kern="1200">
          <a:solidFill>
            <a:schemeClr val="tx1"/>
          </a:solidFill>
          <a:latin typeface="+mn-lt"/>
          <a:ea typeface="+mn-ea"/>
          <a:cs typeface="+mn-cs"/>
        </a:defRPr>
      </a:lvl5pPr>
      <a:lvl6pPr marL="2285032" algn="l" defTabSz="914012" rtl="0" eaLnBrk="1" latinLnBrk="0" hangingPunct="1">
        <a:defRPr sz="1800" kern="1200">
          <a:solidFill>
            <a:schemeClr val="tx1"/>
          </a:solidFill>
          <a:latin typeface="+mn-lt"/>
          <a:ea typeface="+mn-ea"/>
          <a:cs typeface="+mn-cs"/>
        </a:defRPr>
      </a:lvl6pPr>
      <a:lvl7pPr marL="2742036" algn="l" defTabSz="914012" rtl="0" eaLnBrk="1" latinLnBrk="0" hangingPunct="1">
        <a:defRPr sz="1800" kern="1200">
          <a:solidFill>
            <a:schemeClr val="tx1"/>
          </a:solidFill>
          <a:latin typeface="+mn-lt"/>
          <a:ea typeface="+mn-ea"/>
          <a:cs typeface="+mn-cs"/>
        </a:defRPr>
      </a:lvl7pPr>
      <a:lvl8pPr marL="3199042" algn="l" defTabSz="914012" rtl="0" eaLnBrk="1" latinLnBrk="0" hangingPunct="1">
        <a:defRPr sz="1800" kern="1200">
          <a:solidFill>
            <a:schemeClr val="tx1"/>
          </a:solidFill>
          <a:latin typeface="+mn-lt"/>
          <a:ea typeface="+mn-ea"/>
          <a:cs typeface="+mn-cs"/>
        </a:defRPr>
      </a:lvl8pPr>
      <a:lvl9pPr marL="3656050" algn="l" defTabSz="91401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6457" r:id="rId1"/>
    <p:sldLayoutId id="2147486472" r:id="rId2"/>
  </p:sldLayoutIdLst>
  <p:timing>
    <p:tnLst>
      <p:par>
        <p:cTn id="1" dur="indefinite" restart="never" nodeType="tmRoot"/>
      </p:par>
    </p:tnLst>
  </p:timing>
  <p:hf sldNum="0" hdr="0" ftr="0"/>
  <p:txStyles>
    <p:titleStyle>
      <a:lvl1pPr algn="ctr" defTabSz="447675" rtl="0" eaLnBrk="0" fontAlgn="base" hangingPunct="0">
        <a:spcBef>
          <a:spcPct val="0"/>
        </a:spcBef>
        <a:spcAft>
          <a:spcPct val="0"/>
        </a:spcAft>
        <a:defRPr sz="4300" kern="1200">
          <a:solidFill>
            <a:schemeClr val="tx1"/>
          </a:solidFill>
          <a:latin typeface="+mj-lt"/>
          <a:ea typeface="ＭＳ Ｐゴシック" pitchFamily="123" charset="-128"/>
          <a:cs typeface="ＭＳ Ｐゴシック"/>
        </a:defRPr>
      </a:lvl1pPr>
      <a:lvl2pPr algn="ctr" defTabSz="447675" rtl="0" eaLnBrk="0" fontAlgn="base" hangingPunct="0">
        <a:spcBef>
          <a:spcPct val="0"/>
        </a:spcBef>
        <a:spcAft>
          <a:spcPct val="0"/>
        </a:spcAft>
        <a:defRPr sz="4300">
          <a:solidFill>
            <a:schemeClr val="tx1"/>
          </a:solidFill>
          <a:latin typeface="Calibri" pitchFamily="34" charset="0"/>
          <a:ea typeface="ＭＳ Ｐゴシック" pitchFamily="123" charset="-128"/>
          <a:cs typeface="ＭＳ Ｐゴシック"/>
        </a:defRPr>
      </a:lvl2pPr>
      <a:lvl3pPr algn="ctr" defTabSz="447675" rtl="0" eaLnBrk="0" fontAlgn="base" hangingPunct="0">
        <a:spcBef>
          <a:spcPct val="0"/>
        </a:spcBef>
        <a:spcAft>
          <a:spcPct val="0"/>
        </a:spcAft>
        <a:defRPr sz="4300">
          <a:solidFill>
            <a:schemeClr val="tx1"/>
          </a:solidFill>
          <a:latin typeface="Calibri" pitchFamily="34" charset="0"/>
          <a:ea typeface="ＭＳ Ｐゴシック" pitchFamily="123" charset="-128"/>
          <a:cs typeface="ＭＳ Ｐゴシック"/>
        </a:defRPr>
      </a:lvl3pPr>
      <a:lvl4pPr algn="ctr" defTabSz="447675" rtl="0" eaLnBrk="0" fontAlgn="base" hangingPunct="0">
        <a:spcBef>
          <a:spcPct val="0"/>
        </a:spcBef>
        <a:spcAft>
          <a:spcPct val="0"/>
        </a:spcAft>
        <a:defRPr sz="4300">
          <a:solidFill>
            <a:schemeClr val="tx1"/>
          </a:solidFill>
          <a:latin typeface="Calibri" pitchFamily="34" charset="0"/>
          <a:ea typeface="ＭＳ Ｐゴシック" pitchFamily="123" charset="-128"/>
          <a:cs typeface="ＭＳ Ｐゴシック"/>
        </a:defRPr>
      </a:lvl4pPr>
      <a:lvl5pPr algn="ctr" defTabSz="447675" rtl="0" eaLnBrk="0" fontAlgn="base" hangingPunct="0">
        <a:spcBef>
          <a:spcPct val="0"/>
        </a:spcBef>
        <a:spcAft>
          <a:spcPct val="0"/>
        </a:spcAft>
        <a:defRPr sz="4300">
          <a:solidFill>
            <a:schemeClr val="tx1"/>
          </a:solidFill>
          <a:latin typeface="Calibri" pitchFamily="34" charset="0"/>
          <a:ea typeface="ＭＳ Ｐゴシック" pitchFamily="123" charset="-128"/>
          <a:cs typeface="ＭＳ Ｐゴシック"/>
        </a:defRPr>
      </a:lvl5pPr>
      <a:lvl6pPr marL="447868" algn="ctr" defTabSz="447868" rtl="0" fontAlgn="base">
        <a:spcBef>
          <a:spcPct val="0"/>
        </a:spcBef>
        <a:spcAft>
          <a:spcPct val="0"/>
        </a:spcAft>
        <a:defRPr sz="4300">
          <a:solidFill>
            <a:schemeClr val="tx1"/>
          </a:solidFill>
          <a:latin typeface="Calibri" pitchFamily="34" charset="0"/>
          <a:ea typeface="ＭＳ Ｐゴシック" pitchFamily="123" charset="-128"/>
        </a:defRPr>
      </a:lvl6pPr>
      <a:lvl7pPr marL="895732" algn="ctr" defTabSz="447868" rtl="0" fontAlgn="base">
        <a:spcBef>
          <a:spcPct val="0"/>
        </a:spcBef>
        <a:spcAft>
          <a:spcPct val="0"/>
        </a:spcAft>
        <a:defRPr sz="4300">
          <a:solidFill>
            <a:schemeClr val="tx1"/>
          </a:solidFill>
          <a:latin typeface="Calibri" pitchFamily="34" charset="0"/>
          <a:ea typeface="ＭＳ Ｐゴシック" pitchFamily="123" charset="-128"/>
        </a:defRPr>
      </a:lvl7pPr>
      <a:lvl8pPr marL="1343600" algn="ctr" defTabSz="447868" rtl="0" fontAlgn="base">
        <a:spcBef>
          <a:spcPct val="0"/>
        </a:spcBef>
        <a:spcAft>
          <a:spcPct val="0"/>
        </a:spcAft>
        <a:defRPr sz="4300">
          <a:solidFill>
            <a:schemeClr val="tx1"/>
          </a:solidFill>
          <a:latin typeface="Calibri" pitchFamily="34" charset="0"/>
          <a:ea typeface="ＭＳ Ｐゴシック" pitchFamily="123" charset="-128"/>
        </a:defRPr>
      </a:lvl8pPr>
      <a:lvl9pPr marL="1791465" algn="ctr" defTabSz="447868" rtl="0" fontAlgn="base">
        <a:spcBef>
          <a:spcPct val="0"/>
        </a:spcBef>
        <a:spcAft>
          <a:spcPct val="0"/>
        </a:spcAft>
        <a:defRPr sz="4300">
          <a:solidFill>
            <a:schemeClr val="tx1"/>
          </a:solidFill>
          <a:latin typeface="Calibri" pitchFamily="34" charset="0"/>
          <a:ea typeface="ＭＳ Ｐゴシック" pitchFamily="123" charset="-128"/>
        </a:defRPr>
      </a:lvl9pPr>
    </p:titleStyle>
    <p:bodyStyle>
      <a:lvl1pPr marL="334963" indent="-334963" algn="l" defTabSz="447675" rtl="0" eaLnBrk="0" fontAlgn="base" hangingPunct="0">
        <a:spcBef>
          <a:spcPct val="20000"/>
        </a:spcBef>
        <a:spcAft>
          <a:spcPct val="0"/>
        </a:spcAft>
        <a:buFont typeface="Arial" panose="020B0604020202020204" pitchFamily="34" charset="0"/>
        <a:buChar char="•"/>
        <a:defRPr sz="3100" kern="1200">
          <a:solidFill>
            <a:schemeClr val="tx1"/>
          </a:solidFill>
          <a:latin typeface="+mn-lt"/>
          <a:ea typeface="ＭＳ Ｐゴシック" pitchFamily="123" charset="-128"/>
          <a:cs typeface="ＭＳ Ｐゴシック"/>
        </a:defRPr>
      </a:lvl1pPr>
      <a:lvl2pPr marL="727075" indent="-279400" algn="l" defTabSz="447675"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123" charset="-128"/>
          <a:cs typeface="ＭＳ Ｐゴシック"/>
        </a:defRPr>
      </a:lvl2pPr>
      <a:lvl3pPr marL="1119188" indent="-223838" algn="l" defTabSz="447675"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23" charset="-128"/>
          <a:cs typeface="ＭＳ Ｐゴシック"/>
        </a:defRPr>
      </a:lvl3pPr>
      <a:lvl4pPr marL="1566863" indent="-223838" algn="l" defTabSz="447675"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23" charset="-128"/>
          <a:cs typeface="ＭＳ Ｐゴシック"/>
        </a:defRPr>
      </a:lvl4pPr>
      <a:lvl5pPr marL="2014538" indent="-223838" algn="l" defTabSz="447675"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23" charset="-128"/>
          <a:cs typeface="ＭＳ Ｐゴシック"/>
        </a:defRPr>
      </a:lvl5pPr>
      <a:lvl6pPr marL="2463263" indent="-223932" algn="l" defTabSz="447868" rtl="0" eaLnBrk="1" latinLnBrk="0" hangingPunct="1">
        <a:spcBef>
          <a:spcPct val="20000"/>
        </a:spcBef>
        <a:buFont typeface="Arial"/>
        <a:buChar char="•"/>
        <a:defRPr sz="2000" kern="1200">
          <a:solidFill>
            <a:schemeClr val="tx1"/>
          </a:solidFill>
          <a:latin typeface="+mn-lt"/>
          <a:ea typeface="+mn-ea"/>
          <a:cs typeface="+mn-cs"/>
        </a:defRPr>
      </a:lvl6pPr>
      <a:lvl7pPr marL="2911129" indent="-223932" algn="l" defTabSz="447868" rtl="0" eaLnBrk="1" latinLnBrk="0" hangingPunct="1">
        <a:spcBef>
          <a:spcPct val="20000"/>
        </a:spcBef>
        <a:buFont typeface="Arial"/>
        <a:buChar char="•"/>
        <a:defRPr sz="2000" kern="1200">
          <a:solidFill>
            <a:schemeClr val="tx1"/>
          </a:solidFill>
          <a:latin typeface="+mn-lt"/>
          <a:ea typeface="+mn-ea"/>
          <a:cs typeface="+mn-cs"/>
        </a:defRPr>
      </a:lvl7pPr>
      <a:lvl8pPr marL="3358996" indent="-223932" algn="l" defTabSz="447868" rtl="0" eaLnBrk="1" latinLnBrk="0" hangingPunct="1">
        <a:spcBef>
          <a:spcPct val="20000"/>
        </a:spcBef>
        <a:buFont typeface="Arial"/>
        <a:buChar char="•"/>
        <a:defRPr sz="2000" kern="1200">
          <a:solidFill>
            <a:schemeClr val="tx1"/>
          </a:solidFill>
          <a:latin typeface="+mn-lt"/>
          <a:ea typeface="+mn-ea"/>
          <a:cs typeface="+mn-cs"/>
        </a:defRPr>
      </a:lvl8pPr>
      <a:lvl9pPr marL="3806861" indent="-223932" algn="l" defTabSz="447868"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47868" rtl="0" eaLnBrk="1" latinLnBrk="0" hangingPunct="1">
        <a:defRPr sz="1800" kern="1200">
          <a:solidFill>
            <a:schemeClr val="tx1"/>
          </a:solidFill>
          <a:latin typeface="+mn-lt"/>
          <a:ea typeface="+mn-ea"/>
          <a:cs typeface="+mn-cs"/>
        </a:defRPr>
      </a:lvl1pPr>
      <a:lvl2pPr marL="447868" algn="l" defTabSz="447868" rtl="0" eaLnBrk="1" latinLnBrk="0" hangingPunct="1">
        <a:defRPr sz="1800" kern="1200">
          <a:solidFill>
            <a:schemeClr val="tx1"/>
          </a:solidFill>
          <a:latin typeface="+mn-lt"/>
          <a:ea typeface="+mn-ea"/>
          <a:cs typeface="+mn-cs"/>
        </a:defRPr>
      </a:lvl2pPr>
      <a:lvl3pPr marL="895732" algn="l" defTabSz="447868" rtl="0" eaLnBrk="1" latinLnBrk="0" hangingPunct="1">
        <a:defRPr sz="1800" kern="1200">
          <a:solidFill>
            <a:schemeClr val="tx1"/>
          </a:solidFill>
          <a:latin typeface="+mn-lt"/>
          <a:ea typeface="+mn-ea"/>
          <a:cs typeface="+mn-cs"/>
        </a:defRPr>
      </a:lvl3pPr>
      <a:lvl4pPr marL="1343600" algn="l" defTabSz="447868" rtl="0" eaLnBrk="1" latinLnBrk="0" hangingPunct="1">
        <a:defRPr sz="1800" kern="1200">
          <a:solidFill>
            <a:schemeClr val="tx1"/>
          </a:solidFill>
          <a:latin typeface="+mn-lt"/>
          <a:ea typeface="+mn-ea"/>
          <a:cs typeface="+mn-cs"/>
        </a:defRPr>
      </a:lvl4pPr>
      <a:lvl5pPr marL="1791465" algn="l" defTabSz="447868" rtl="0" eaLnBrk="1" latinLnBrk="0" hangingPunct="1">
        <a:defRPr sz="1800" kern="1200">
          <a:solidFill>
            <a:schemeClr val="tx1"/>
          </a:solidFill>
          <a:latin typeface="+mn-lt"/>
          <a:ea typeface="+mn-ea"/>
          <a:cs typeface="+mn-cs"/>
        </a:defRPr>
      </a:lvl5pPr>
      <a:lvl6pPr marL="2239331" algn="l" defTabSz="447868" rtl="0" eaLnBrk="1" latinLnBrk="0" hangingPunct="1">
        <a:defRPr sz="1800" kern="1200">
          <a:solidFill>
            <a:schemeClr val="tx1"/>
          </a:solidFill>
          <a:latin typeface="+mn-lt"/>
          <a:ea typeface="+mn-ea"/>
          <a:cs typeface="+mn-cs"/>
        </a:defRPr>
      </a:lvl6pPr>
      <a:lvl7pPr marL="2687196" algn="l" defTabSz="447868" rtl="0" eaLnBrk="1" latinLnBrk="0" hangingPunct="1">
        <a:defRPr sz="1800" kern="1200">
          <a:solidFill>
            <a:schemeClr val="tx1"/>
          </a:solidFill>
          <a:latin typeface="+mn-lt"/>
          <a:ea typeface="+mn-ea"/>
          <a:cs typeface="+mn-cs"/>
        </a:defRPr>
      </a:lvl7pPr>
      <a:lvl8pPr marL="3135063" algn="l" defTabSz="447868" rtl="0" eaLnBrk="1" latinLnBrk="0" hangingPunct="1">
        <a:defRPr sz="1800" kern="1200">
          <a:solidFill>
            <a:schemeClr val="tx1"/>
          </a:solidFill>
          <a:latin typeface="+mn-lt"/>
          <a:ea typeface="+mn-ea"/>
          <a:cs typeface="+mn-cs"/>
        </a:defRPr>
      </a:lvl8pPr>
      <a:lvl9pPr marL="3582929" algn="l" defTabSz="447868"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00863D"/>
        </a:solidFill>
        <a:effectLst/>
      </p:bgPr>
    </p:bg>
    <p:spTree>
      <p:nvGrpSpPr>
        <p:cNvPr id="1" name=""/>
        <p:cNvGrpSpPr/>
        <p:nvPr/>
      </p:nvGrpSpPr>
      <p:grpSpPr>
        <a:xfrm>
          <a:off x="0" y="0"/>
          <a:ext cx="0" cy="0"/>
          <a:chOff x="0" y="0"/>
          <a:chExt cx="0" cy="0"/>
        </a:xfrm>
      </p:grpSpPr>
      <p:sp>
        <p:nvSpPr>
          <p:cNvPr id="7" name="Pie 6"/>
          <p:cNvSpPr/>
          <p:nvPr/>
        </p:nvSpPr>
        <p:spPr>
          <a:xfrm>
            <a:off x="-800100" y="-800100"/>
            <a:ext cx="1606550" cy="160655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568"/>
          </a:p>
        </p:txBody>
      </p:sp>
      <p:sp>
        <p:nvSpPr>
          <p:cNvPr id="8" name="Oval 7"/>
          <p:cNvSpPr/>
          <p:nvPr/>
        </p:nvSpPr>
        <p:spPr>
          <a:xfrm>
            <a:off x="165100" y="20638"/>
            <a:ext cx="1668463" cy="1668462"/>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11" name="Donut 10"/>
          <p:cNvSpPr/>
          <p:nvPr/>
        </p:nvSpPr>
        <p:spPr>
          <a:xfrm rot="2315675">
            <a:off x="179232" y="1034073"/>
            <a:ext cx="1103242" cy="108067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12" name="Rectangle 11"/>
          <p:cNvSpPr/>
          <p:nvPr/>
        </p:nvSpPr>
        <p:spPr>
          <a:xfrm>
            <a:off x="596900" y="-15875"/>
            <a:ext cx="8410575" cy="6721475"/>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5" name="Title Placeholder 4"/>
          <p:cNvSpPr>
            <a:spLocks noGrp="1"/>
          </p:cNvSpPr>
          <p:nvPr>
            <p:ph type="title"/>
          </p:nvPr>
        </p:nvSpPr>
        <p:spPr>
          <a:xfrm>
            <a:off x="1406525" y="269875"/>
            <a:ext cx="7348538" cy="1119188"/>
          </a:xfrm>
          <a:prstGeom prst="rect">
            <a:avLst/>
          </a:prstGeom>
        </p:spPr>
        <p:txBody>
          <a:bodyPr anchor="ctr">
            <a:normAutofit/>
          </a:bodyPr>
          <a:lstStyle/>
          <a:p>
            <a:r>
              <a:rPr lang="en-US"/>
              <a:t>Click to edit Master title style</a:t>
            </a:r>
          </a:p>
        </p:txBody>
      </p:sp>
      <p:sp>
        <p:nvSpPr>
          <p:cNvPr id="2057" name="Text Placeholder 8"/>
          <p:cNvSpPr>
            <a:spLocks noGrp="1"/>
          </p:cNvSpPr>
          <p:nvPr>
            <p:ph type="body" idx="1"/>
          </p:nvPr>
        </p:nvSpPr>
        <p:spPr bwMode="auto">
          <a:xfrm>
            <a:off x="1406525" y="1419225"/>
            <a:ext cx="7348538" cy="470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vi-VN" smtClean="0"/>
              <a:t>Click to edit Master text styles</a:t>
            </a:r>
          </a:p>
          <a:p>
            <a:pPr lvl="1"/>
            <a:r>
              <a:rPr lang="en-US" altLang="vi-VN" smtClean="0"/>
              <a:t>Second level</a:t>
            </a:r>
          </a:p>
          <a:p>
            <a:pPr lvl="2"/>
            <a:r>
              <a:rPr lang="en-US" altLang="vi-VN" smtClean="0"/>
              <a:t>Third level</a:t>
            </a:r>
          </a:p>
          <a:p>
            <a:pPr lvl="3"/>
            <a:r>
              <a:rPr lang="en-US" altLang="vi-VN" smtClean="0"/>
              <a:t>Fourth level</a:t>
            </a:r>
          </a:p>
          <a:p>
            <a:pPr lvl="4"/>
            <a:r>
              <a:rPr lang="en-US" altLang="vi-VN" smtClean="0"/>
              <a:t>Fifth level</a:t>
            </a:r>
          </a:p>
        </p:txBody>
      </p:sp>
      <p:sp>
        <p:nvSpPr>
          <p:cNvPr id="24" name="Date Placeholder 23"/>
          <p:cNvSpPr>
            <a:spLocks noGrp="1"/>
          </p:cNvSpPr>
          <p:nvPr>
            <p:ph type="dt" sz="half" idx="2"/>
          </p:nvPr>
        </p:nvSpPr>
        <p:spPr>
          <a:xfrm>
            <a:off x="3509963" y="6180138"/>
            <a:ext cx="2090737" cy="46672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100">
                <a:solidFill>
                  <a:srgbClr val="B4B1A0"/>
                </a:solidFill>
              </a:defRPr>
            </a:lvl1pPr>
          </a:lstStyle>
          <a:p>
            <a:fld id="{5BEB3AEF-8A58-4F0A-91B6-79836201A841}" type="datetimeFigureOut">
              <a:rPr lang="en-US"/>
              <a:pPr/>
              <a:t>2/28/2022</a:t>
            </a:fld>
            <a:endParaRPr lang="en-US"/>
          </a:p>
        </p:txBody>
      </p:sp>
      <p:sp>
        <p:nvSpPr>
          <p:cNvPr id="10" name="Footer Placeholder 9"/>
          <p:cNvSpPr>
            <a:spLocks noGrp="1"/>
          </p:cNvSpPr>
          <p:nvPr>
            <p:ph type="ftr" sz="quarter" idx="3"/>
          </p:nvPr>
        </p:nvSpPr>
        <p:spPr>
          <a:xfrm>
            <a:off x="5600700" y="6180138"/>
            <a:ext cx="2838450" cy="466725"/>
          </a:xfrm>
          <a:prstGeom prst="rect">
            <a:avLst/>
          </a:prstGeom>
        </p:spPr>
        <p:txBody>
          <a:bodyPr vert="horz" wrap="square" lIns="91440" tIns="45720" rIns="91440" bIns="45720" numCol="1" anchor="b" anchorCtr="0" compatLnSpc="1">
            <a:prstTxWarp prst="textNoShape">
              <a:avLst/>
            </a:prstTxWarp>
          </a:bodyPr>
          <a:lstStyle>
            <a:lvl1pPr eaLnBrk="1" hangingPunct="1">
              <a:defRPr sz="1100">
                <a:solidFill>
                  <a:srgbClr val="B4B1A0"/>
                </a:solidFill>
              </a:defRPr>
            </a:lvl1pPr>
          </a:lstStyle>
          <a:p>
            <a:endParaRPr lang="en-US"/>
          </a:p>
        </p:txBody>
      </p:sp>
      <p:sp>
        <p:nvSpPr>
          <p:cNvPr id="22" name="Slide Number Placeholder 21"/>
          <p:cNvSpPr>
            <a:spLocks noGrp="1"/>
          </p:cNvSpPr>
          <p:nvPr>
            <p:ph type="sldNum" sz="quarter" idx="4"/>
          </p:nvPr>
        </p:nvSpPr>
        <p:spPr>
          <a:xfrm>
            <a:off x="8442325" y="6180138"/>
            <a:ext cx="447675" cy="466725"/>
          </a:xfrm>
          <a:prstGeom prst="rect">
            <a:avLst/>
          </a:prstGeom>
        </p:spPr>
        <p:txBody>
          <a:bodyPr vert="horz" wrap="square" lIns="91440" tIns="45720" rIns="91440" bIns="45720" numCol="1" anchor="b" anchorCtr="0" compatLnSpc="1">
            <a:prstTxWarp prst="textNoShape">
              <a:avLst/>
            </a:prstTxWarp>
          </a:bodyPr>
          <a:lstStyle>
            <a:lvl1pPr algn="ctr" eaLnBrk="1" hangingPunct="1">
              <a:defRPr sz="1100">
                <a:solidFill>
                  <a:srgbClr val="B4B1A0"/>
                </a:solidFill>
              </a:defRPr>
            </a:lvl1pPr>
          </a:lstStyle>
          <a:p>
            <a:fld id="{04624562-EF19-4919-80A6-11DEFFC9A079}" type="slidenum">
              <a:rPr lang="en-US" altLang="vi-VN"/>
              <a:pPr/>
              <a:t>‹#›</a:t>
            </a:fld>
            <a:endParaRPr lang="en-US" altLang="vi-VN"/>
          </a:p>
        </p:txBody>
      </p:sp>
    </p:spTree>
  </p:cSld>
  <p:clrMap bg1="lt1" tx1="dk1" bg2="lt2" tx2="dk2" accent1="accent1" accent2="accent2" accent3="accent3" accent4="accent4" accent5="accent5" accent6="accent6" hlink="hlink" folHlink="folHlink"/>
  <p:sldLayoutIdLst>
    <p:sldLayoutId id="2147486473" r:id="rId1"/>
    <p:sldLayoutId id="2147486474" r:id="rId2"/>
    <p:sldLayoutId id="2147486475" r:id="rId3"/>
    <p:sldLayoutId id="2147486458" r:id="rId4"/>
    <p:sldLayoutId id="2147486459" r:id="rId5"/>
    <p:sldLayoutId id="2147486460" r:id="rId6"/>
    <p:sldLayoutId id="2147486476" r:id="rId7"/>
    <p:sldLayoutId id="2147486461" r:id="rId8"/>
    <p:sldLayoutId id="2147486477" r:id="rId9"/>
    <p:sldLayoutId id="2147486462" r:id="rId10"/>
    <p:sldLayoutId id="2147486463" r:id="rId11"/>
  </p:sldLayoutIdLst>
  <p:txStyles>
    <p:titleStyle>
      <a:lvl1pPr algn="l" rtl="0" eaLnBrk="0" fontAlgn="base" hangingPunct="0">
        <a:spcBef>
          <a:spcPct val="0"/>
        </a:spcBef>
        <a:spcAft>
          <a:spcPct val="0"/>
        </a:spcAft>
        <a:defRPr sz="4200" kern="1200">
          <a:solidFill>
            <a:srgbClr val="54545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200">
          <a:solidFill>
            <a:srgbClr val="545454"/>
          </a:solidFill>
          <a:latin typeface="Gill Sans MT"/>
        </a:defRPr>
      </a:lvl2pPr>
      <a:lvl3pPr algn="l" rtl="0" eaLnBrk="0" fontAlgn="base" hangingPunct="0">
        <a:spcBef>
          <a:spcPct val="0"/>
        </a:spcBef>
        <a:spcAft>
          <a:spcPct val="0"/>
        </a:spcAft>
        <a:defRPr sz="4200">
          <a:solidFill>
            <a:srgbClr val="545454"/>
          </a:solidFill>
          <a:latin typeface="Gill Sans MT"/>
        </a:defRPr>
      </a:lvl3pPr>
      <a:lvl4pPr algn="l" rtl="0" eaLnBrk="0" fontAlgn="base" hangingPunct="0">
        <a:spcBef>
          <a:spcPct val="0"/>
        </a:spcBef>
        <a:spcAft>
          <a:spcPct val="0"/>
        </a:spcAft>
        <a:defRPr sz="4200">
          <a:solidFill>
            <a:srgbClr val="545454"/>
          </a:solidFill>
          <a:latin typeface="Gill Sans MT"/>
        </a:defRPr>
      </a:lvl4pPr>
      <a:lvl5pPr algn="l" rtl="0" eaLnBrk="0" fontAlgn="base" hangingPunct="0">
        <a:spcBef>
          <a:spcPct val="0"/>
        </a:spcBef>
        <a:spcAft>
          <a:spcPct val="0"/>
        </a:spcAft>
        <a:defRPr sz="4200">
          <a:solidFill>
            <a:srgbClr val="545454"/>
          </a:solidFill>
          <a:latin typeface="Gill Sans MT"/>
        </a:defRPr>
      </a:lvl5pPr>
      <a:lvl6pPr marL="457200" algn="l" rtl="0" fontAlgn="base">
        <a:spcBef>
          <a:spcPct val="0"/>
        </a:spcBef>
        <a:spcAft>
          <a:spcPct val="0"/>
        </a:spcAft>
        <a:defRPr sz="4200">
          <a:solidFill>
            <a:srgbClr val="545454"/>
          </a:solidFill>
          <a:latin typeface="Gill Sans MT"/>
        </a:defRPr>
      </a:lvl6pPr>
      <a:lvl7pPr marL="914400" algn="l" rtl="0" fontAlgn="base">
        <a:spcBef>
          <a:spcPct val="0"/>
        </a:spcBef>
        <a:spcAft>
          <a:spcPct val="0"/>
        </a:spcAft>
        <a:defRPr sz="4200">
          <a:solidFill>
            <a:srgbClr val="545454"/>
          </a:solidFill>
          <a:latin typeface="Gill Sans MT"/>
        </a:defRPr>
      </a:lvl7pPr>
      <a:lvl8pPr marL="1371600" algn="l" rtl="0" fontAlgn="base">
        <a:spcBef>
          <a:spcPct val="0"/>
        </a:spcBef>
        <a:spcAft>
          <a:spcPct val="0"/>
        </a:spcAft>
        <a:defRPr sz="4200">
          <a:solidFill>
            <a:srgbClr val="545454"/>
          </a:solidFill>
          <a:latin typeface="Gill Sans MT"/>
        </a:defRPr>
      </a:lvl8pPr>
      <a:lvl9pPr marL="1828800" algn="l" rtl="0" fontAlgn="base">
        <a:spcBef>
          <a:spcPct val="0"/>
        </a:spcBef>
        <a:spcAft>
          <a:spcPct val="0"/>
        </a:spcAft>
        <a:defRPr sz="4200">
          <a:solidFill>
            <a:srgbClr val="545454"/>
          </a:solidFill>
          <a:latin typeface="Gill Sans MT"/>
        </a:defRPr>
      </a:lvl9pPr>
      <a:extLst/>
    </p:titleStyle>
    <p:bodyStyle>
      <a:lvl1pPr marL="357188" indent="-276225" algn="l" rtl="0" eaLnBrk="0" fontAlgn="base" hangingPunct="0">
        <a:spcBef>
          <a:spcPts val="588"/>
        </a:spcBef>
        <a:spcAft>
          <a:spcPct val="0"/>
        </a:spcAft>
        <a:buClr>
          <a:schemeClr val="accent1"/>
        </a:buClr>
        <a:buSzPct val="80000"/>
        <a:buFont typeface="Wingdings 2" panose="05020102010507070707" pitchFamily="18" charset="2"/>
        <a:buChar char=""/>
        <a:defRPr sz="3100" kern="1200">
          <a:solidFill>
            <a:schemeClr val="tx1"/>
          </a:solidFill>
          <a:latin typeface="+mn-lt"/>
          <a:ea typeface="+mn-ea"/>
          <a:cs typeface="+mn-cs"/>
        </a:defRPr>
      </a:lvl1pPr>
      <a:lvl2pPr marL="627063" indent="-231775" algn="l" rtl="0" eaLnBrk="0" fontAlgn="base" hangingPunct="0">
        <a:spcBef>
          <a:spcPts val="538"/>
        </a:spcBef>
        <a:spcAft>
          <a:spcPct val="0"/>
        </a:spcAft>
        <a:buClr>
          <a:schemeClr val="accent1"/>
        </a:buClr>
        <a:buFont typeface="Verdana" panose="020B0604030504040204" pitchFamily="34" charset="0"/>
        <a:buChar char="◦"/>
        <a:defRPr sz="2700" kern="1200">
          <a:solidFill>
            <a:schemeClr val="tx1"/>
          </a:solidFill>
          <a:latin typeface="+mn-lt"/>
          <a:ea typeface="+mn-ea"/>
          <a:cs typeface="+mn-cs"/>
        </a:defRPr>
      </a:lvl2pPr>
      <a:lvl3pPr marL="868363" indent="-223838" algn="l" rtl="0" eaLnBrk="0" fontAlgn="base" hangingPunct="0">
        <a:spcBef>
          <a:spcPct val="20000"/>
        </a:spcBef>
        <a:spcAft>
          <a:spcPct val="0"/>
        </a:spcAft>
        <a:buClr>
          <a:schemeClr val="accent2"/>
        </a:buClr>
        <a:buFont typeface="Wingdings 2" panose="05020102010507070707" pitchFamily="18" charset="2"/>
        <a:buChar char=""/>
        <a:defRPr sz="2300" kern="1200">
          <a:solidFill>
            <a:schemeClr val="tx1"/>
          </a:solidFill>
          <a:latin typeface="+mn-lt"/>
          <a:ea typeface="+mn-ea"/>
          <a:cs typeface="+mn-cs"/>
        </a:defRPr>
      </a:lvl3pPr>
      <a:lvl4pPr marL="1074738" indent="-169863" algn="l" rtl="0" eaLnBrk="0" fontAlgn="base" hangingPunct="0">
        <a:spcBef>
          <a:spcPct val="20000"/>
        </a:spcBef>
        <a:spcAft>
          <a:spcPct val="0"/>
        </a:spcAft>
        <a:buClr>
          <a:srgbClr val="6DAA2D"/>
        </a:buClr>
        <a:buFont typeface="Wingdings 2" panose="05020102010507070707" pitchFamily="18" charset="2"/>
        <a:buChar char=""/>
        <a:defRPr sz="1900" kern="1200">
          <a:solidFill>
            <a:schemeClr val="tx1"/>
          </a:solidFill>
          <a:latin typeface="+mn-lt"/>
          <a:ea typeface="+mn-ea"/>
          <a:cs typeface="+mn-cs"/>
        </a:defRPr>
      </a:lvl4pPr>
      <a:lvl5pPr marL="1271588" indent="-177800" algn="l" rtl="0" eaLnBrk="0" fontAlgn="base" hangingPunct="0">
        <a:spcBef>
          <a:spcPct val="20000"/>
        </a:spcBef>
        <a:spcAft>
          <a:spcPct val="0"/>
        </a:spcAft>
        <a:buClr>
          <a:srgbClr val="97D241"/>
        </a:buClr>
        <a:buFont typeface="Wingdings 2" panose="05020102010507070707" pitchFamily="18" charset="2"/>
        <a:buChar char=""/>
        <a:defRPr sz="1900" kern="1200">
          <a:solidFill>
            <a:schemeClr val="tx1"/>
          </a:solidFill>
          <a:latin typeface="+mn-lt"/>
          <a:ea typeface="+mn-ea"/>
          <a:cs typeface="+mn-cs"/>
        </a:defRPr>
      </a:lvl5pPr>
      <a:lvl6pPr marL="1478585" indent="-179222" algn="l" rtl="0" eaLnBrk="1" latinLnBrk="0" hangingPunct="1">
        <a:lnSpc>
          <a:spcPct val="100000"/>
        </a:lnSpc>
        <a:spcBef>
          <a:spcPct val="20000"/>
        </a:spcBef>
        <a:buClr>
          <a:schemeClr val="accent5"/>
        </a:buClr>
        <a:buFont typeface="Wingdings 2"/>
        <a:buChar char=""/>
        <a:defRPr kumimoji="0" sz="1960" kern="1200">
          <a:solidFill>
            <a:schemeClr val="tx1"/>
          </a:solidFill>
          <a:latin typeface="+mn-lt"/>
          <a:ea typeface="+mn-ea"/>
          <a:cs typeface="+mn-cs"/>
        </a:defRPr>
      </a:lvl6pPr>
      <a:lvl7pPr marL="1684691" indent="-179222" algn="l" rtl="0" eaLnBrk="1" latinLnBrk="0" hangingPunct="1">
        <a:lnSpc>
          <a:spcPct val="100000"/>
        </a:lnSpc>
        <a:spcBef>
          <a:spcPct val="20000"/>
        </a:spcBef>
        <a:buClr>
          <a:schemeClr val="accent6"/>
        </a:buClr>
        <a:buFont typeface="Wingdings 2"/>
        <a:buChar char=""/>
        <a:defRPr kumimoji="0" sz="1960" kern="1200">
          <a:solidFill>
            <a:schemeClr val="tx1"/>
          </a:solidFill>
          <a:latin typeface="+mn-lt"/>
          <a:ea typeface="+mn-ea"/>
          <a:cs typeface="+mn-cs"/>
        </a:defRPr>
      </a:lvl7pPr>
      <a:lvl8pPr marL="1881835" indent="-179222" algn="l" rtl="0" eaLnBrk="1" latinLnBrk="0" hangingPunct="1">
        <a:lnSpc>
          <a:spcPct val="100000"/>
        </a:lnSpc>
        <a:spcBef>
          <a:spcPct val="20000"/>
        </a:spcBef>
        <a:buClr>
          <a:schemeClr val="accent6"/>
        </a:buClr>
        <a:buFont typeface="Wingdings 2"/>
        <a:buChar char=""/>
        <a:defRPr kumimoji="0" sz="1960" kern="1200">
          <a:solidFill>
            <a:schemeClr val="tx1"/>
          </a:solidFill>
          <a:latin typeface="+mn-lt"/>
          <a:ea typeface="+mn-ea"/>
          <a:cs typeface="+mn-cs"/>
        </a:defRPr>
      </a:lvl8pPr>
      <a:lvl9pPr marL="2087941" indent="-179222" algn="l" rtl="0" eaLnBrk="1" latinLnBrk="0" hangingPunct="1">
        <a:lnSpc>
          <a:spcPct val="100000"/>
        </a:lnSpc>
        <a:spcBef>
          <a:spcPct val="20000"/>
        </a:spcBef>
        <a:buClr>
          <a:schemeClr val="accent6"/>
        </a:buClr>
        <a:buFont typeface="Wingdings 2"/>
        <a:buChar char=""/>
        <a:defRPr kumimoji="0" sz="196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48056" algn="l" rtl="0" eaLnBrk="1" latinLnBrk="0" hangingPunct="1">
        <a:defRPr kumimoji="0" kern="1200">
          <a:solidFill>
            <a:schemeClr val="tx1"/>
          </a:solidFill>
          <a:latin typeface="+mn-lt"/>
          <a:ea typeface="+mn-ea"/>
          <a:cs typeface="+mn-cs"/>
        </a:defRPr>
      </a:lvl2pPr>
      <a:lvl3pPr marL="896112" algn="l" rtl="0" eaLnBrk="1" latinLnBrk="0" hangingPunct="1">
        <a:defRPr kumimoji="0" kern="1200">
          <a:solidFill>
            <a:schemeClr val="tx1"/>
          </a:solidFill>
          <a:latin typeface="+mn-lt"/>
          <a:ea typeface="+mn-ea"/>
          <a:cs typeface="+mn-cs"/>
        </a:defRPr>
      </a:lvl3pPr>
      <a:lvl4pPr marL="1344168" algn="l" rtl="0" eaLnBrk="1" latinLnBrk="0" hangingPunct="1">
        <a:defRPr kumimoji="0" kern="1200">
          <a:solidFill>
            <a:schemeClr val="tx1"/>
          </a:solidFill>
          <a:latin typeface="+mn-lt"/>
          <a:ea typeface="+mn-ea"/>
          <a:cs typeface="+mn-cs"/>
        </a:defRPr>
      </a:lvl4pPr>
      <a:lvl5pPr marL="1792224" algn="l" rtl="0" eaLnBrk="1" latinLnBrk="0" hangingPunct="1">
        <a:defRPr kumimoji="0" kern="1200">
          <a:solidFill>
            <a:schemeClr val="tx1"/>
          </a:solidFill>
          <a:latin typeface="+mn-lt"/>
          <a:ea typeface="+mn-ea"/>
          <a:cs typeface="+mn-cs"/>
        </a:defRPr>
      </a:lvl5pPr>
      <a:lvl6pPr marL="2240280" algn="l" rtl="0" eaLnBrk="1" latinLnBrk="0" hangingPunct="1">
        <a:defRPr kumimoji="0" kern="1200">
          <a:solidFill>
            <a:schemeClr val="tx1"/>
          </a:solidFill>
          <a:latin typeface="+mn-lt"/>
          <a:ea typeface="+mn-ea"/>
          <a:cs typeface="+mn-cs"/>
        </a:defRPr>
      </a:lvl6pPr>
      <a:lvl7pPr marL="2688336" algn="l" rtl="0" eaLnBrk="1" latinLnBrk="0" hangingPunct="1">
        <a:defRPr kumimoji="0" kern="1200">
          <a:solidFill>
            <a:schemeClr val="tx1"/>
          </a:solidFill>
          <a:latin typeface="+mn-lt"/>
          <a:ea typeface="+mn-ea"/>
          <a:cs typeface="+mn-cs"/>
        </a:defRPr>
      </a:lvl7pPr>
      <a:lvl8pPr marL="3136392" algn="l" rtl="0" eaLnBrk="1" latinLnBrk="0" hangingPunct="1">
        <a:defRPr kumimoji="0" kern="1200">
          <a:solidFill>
            <a:schemeClr val="tx1"/>
          </a:solidFill>
          <a:latin typeface="+mn-lt"/>
          <a:ea typeface="+mn-ea"/>
          <a:cs typeface="+mn-cs"/>
        </a:defRPr>
      </a:lvl8pPr>
      <a:lvl9pPr marL="3584448" algn="l" rtl="0"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00863D"/>
        </a:solidFill>
        <a:effectLst/>
      </p:bgPr>
    </p:bg>
    <p:spTree>
      <p:nvGrpSpPr>
        <p:cNvPr id="1" name=""/>
        <p:cNvGrpSpPr/>
        <p:nvPr/>
      </p:nvGrpSpPr>
      <p:grpSpPr>
        <a:xfrm>
          <a:off x="0" y="0"/>
          <a:ext cx="0" cy="0"/>
          <a:chOff x="0" y="0"/>
          <a:chExt cx="0" cy="0"/>
        </a:xfrm>
      </p:grpSpPr>
      <p:sp>
        <p:nvSpPr>
          <p:cNvPr id="7" name="Pie 6"/>
          <p:cNvSpPr/>
          <p:nvPr/>
        </p:nvSpPr>
        <p:spPr>
          <a:xfrm>
            <a:off x="-800100" y="-800100"/>
            <a:ext cx="1606550" cy="160655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568"/>
          </a:p>
        </p:txBody>
      </p:sp>
      <p:sp>
        <p:nvSpPr>
          <p:cNvPr id="8" name="Oval 7"/>
          <p:cNvSpPr/>
          <p:nvPr/>
        </p:nvSpPr>
        <p:spPr>
          <a:xfrm>
            <a:off x="165100" y="20638"/>
            <a:ext cx="1668463" cy="1668462"/>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11" name="Donut 10"/>
          <p:cNvSpPr/>
          <p:nvPr/>
        </p:nvSpPr>
        <p:spPr>
          <a:xfrm rot="2315675">
            <a:off x="179232" y="1034073"/>
            <a:ext cx="1103242" cy="108067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12" name="Rectangle 11"/>
          <p:cNvSpPr/>
          <p:nvPr/>
        </p:nvSpPr>
        <p:spPr>
          <a:xfrm>
            <a:off x="596900" y="-15875"/>
            <a:ext cx="8410575" cy="6721475"/>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5" name="Title Placeholder 4"/>
          <p:cNvSpPr>
            <a:spLocks noGrp="1"/>
          </p:cNvSpPr>
          <p:nvPr>
            <p:ph type="title"/>
          </p:nvPr>
        </p:nvSpPr>
        <p:spPr>
          <a:xfrm>
            <a:off x="1406525" y="269875"/>
            <a:ext cx="7348538" cy="1119188"/>
          </a:xfrm>
          <a:prstGeom prst="rect">
            <a:avLst/>
          </a:prstGeom>
        </p:spPr>
        <p:txBody>
          <a:bodyPr anchor="ctr">
            <a:normAutofit/>
          </a:bodyPr>
          <a:lstStyle/>
          <a:p>
            <a:r>
              <a:rPr lang="en-US"/>
              <a:t>Click to edit Master title style</a:t>
            </a:r>
          </a:p>
        </p:txBody>
      </p:sp>
      <p:sp>
        <p:nvSpPr>
          <p:cNvPr id="3081" name="Text Placeholder 8"/>
          <p:cNvSpPr>
            <a:spLocks noGrp="1"/>
          </p:cNvSpPr>
          <p:nvPr>
            <p:ph type="body" idx="1"/>
          </p:nvPr>
        </p:nvSpPr>
        <p:spPr bwMode="auto">
          <a:xfrm>
            <a:off x="1406525" y="1419225"/>
            <a:ext cx="7348538" cy="470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vi-VN" smtClean="0"/>
              <a:t>Edit Master text styles</a:t>
            </a:r>
          </a:p>
          <a:p>
            <a:pPr lvl="1"/>
            <a:r>
              <a:rPr lang="en-US" altLang="vi-VN" smtClean="0"/>
              <a:t>Second level</a:t>
            </a:r>
          </a:p>
          <a:p>
            <a:pPr lvl="2"/>
            <a:r>
              <a:rPr lang="en-US" altLang="vi-VN" smtClean="0"/>
              <a:t>Third level</a:t>
            </a:r>
          </a:p>
          <a:p>
            <a:pPr lvl="3"/>
            <a:r>
              <a:rPr lang="en-US" altLang="vi-VN" smtClean="0"/>
              <a:t>Fourth level</a:t>
            </a:r>
          </a:p>
          <a:p>
            <a:pPr lvl="4"/>
            <a:r>
              <a:rPr lang="en-US" altLang="vi-VN" smtClean="0"/>
              <a:t>Fifth level</a:t>
            </a:r>
          </a:p>
        </p:txBody>
      </p:sp>
      <p:sp>
        <p:nvSpPr>
          <p:cNvPr id="24" name="Date Placeholder 23"/>
          <p:cNvSpPr>
            <a:spLocks noGrp="1"/>
          </p:cNvSpPr>
          <p:nvPr>
            <p:ph type="dt" sz="half" idx="2"/>
          </p:nvPr>
        </p:nvSpPr>
        <p:spPr>
          <a:xfrm>
            <a:off x="3509963" y="6180138"/>
            <a:ext cx="2090737" cy="46672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100">
                <a:solidFill>
                  <a:srgbClr val="B4B1A0"/>
                </a:solidFill>
              </a:defRPr>
            </a:lvl1pPr>
          </a:lstStyle>
          <a:p>
            <a:fld id="{BF0B3D32-3518-4256-9B94-3BB26B728BC5}" type="datetimeFigureOut">
              <a:rPr lang="en-US"/>
              <a:pPr/>
              <a:t>2/28/2022</a:t>
            </a:fld>
            <a:endParaRPr lang="en-US"/>
          </a:p>
        </p:txBody>
      </p:sp>
      <p:sp>
        <p:nvSpPr>
          <p:cNvPr id="10" name="Footer Placeholder 9"/>
          <p:cNvSpPr>
            <a:spLocks noGrp="1"/>
          </p:cNvSpPr>
          <p:nvPr>
            <p:ph type="ftr" sz="quarter" idx="3"/>
          </p:nvPr>
        </p:nvSpPr>
        <p:spPr>
          <a:xfrm>
            <a:off x="5600700" y="6180138"/>
            <a:ext cx="2838450" cy="466725"/>
          </a:xfrm>
          <a:prstGeom prst="rect">
            <a:avLst/>
          </a:prstGeom>
        </p:spPr>
        <p:txBody>
          <a:bodyPr vert="horz" wrap="square" lIns="91440" tIns="45720" rIns="91440" bIns="45720" numCol="1" anchor="b" anchorCtr="0" compatLnSpc="1">
            <a:prstTxWarp prst="textNoShape">
              <a:avLst/>
            </a:prstTxWarp>
          </a:bodyPr>
          <a:lstStyle>
            <a:lvl1pPr eaLnBrk="1" hangingPunct="1">
              <a:defRPr sz="1100">
                <a:solidFill>
                  <a:srgbClr val="B4B1A0"/>
                </a:solidFill>
              </a:defRPr>
            </a:lvl1pPr>
          </a:lstStyle>
          <a:p>
            <a:endParaRPr lang="en-US"/>
          </a:p>
        </p:txBody>
      </p:sp>
      <p:sp>
        <p:nvSpPr>
          <p:cNvPr id="22" name="Slide Number Placeholder 21"/>
          <p:cNvSpPr>
            <a:spLocks noGrp="1"/>
          </p:cNvSpPr>
          <p:nvPr>
            <p:ph type="sldNum" sz="quarter" idx="4"/>
          </p:nvPr>
        </p:nvSpPr>
        <p:spPr>
          <a:xfrm>
            <a:off x="8442325" y="6180138"/>
            <a:ext cx="447675" cy="466725"/>
          </a:xfrm>
          <a:prstGeom prst="rect">
            <a:avLst/>
          </a:prstGeom>
        </p:spPr>
        <p:txBody>
          <a:bodyPr vert="horz" wrap="square" lIns="91440" tIns="45720" rIns="91440" bIns="45720" numCol="1" anchor="b" anchorCtr="0" compatLnSpc="1">
            <a:prstTxWarp prst="textNoShape">
              <a:avLst/>
            </a:prstTxWarp>
          </a:bodyPr>
          <a:lstStyle>
            <a:lvl1pPr algn="ctr" eaLnBrk="1" hangingPunct="1">
              <a:defRPr sz="1100">
                <a:solidFill>
                  <a:srgbClr val="B4B1A0"/>
                </a:solidFill>
              </a:defRPr>
            </a:lvl1pPr>
          </a:lstStyle>
          <a:p>
            <a:pPr>
              <a:defRPr/>
            </a:pPr>
            <a:fld id="{D34EAB85-A6D3-41A4-95A6-2A1FC08AD14C}" type="slidenum">
              <a:rPr lang="en-US" altLang="en-US"/>
              <a:pPr>
                <a:defRPr/>
              </a:pPr>
              <a:t>‹#›</a:t>
            </a:fld>
            <a:r>
              <a:rPr lang="en-US" altLang="en-US"/>
              <a:t> </a:t>
            </a:r>
          </a:p>
        </p:txBody>
      </p:sp>
    </p:spTree>
  </p:cSld>
  <p:clrMap bg1="lt1" tx1="dk1" bg2="lt2" tx2="dk2" accent1="accent1" accent2="accent2" accent3="accent3" accent4="accent4" accent5="accent5" accent6="accent6" hlink="hlink" folHlink="folHlink"/>
  <p:sldLayoutIdLst>
    <p:sldLayoutId id="2147486479" r:id="rId1"/>
    <p:sldLayoutId id="2147486480" r:id="rId2"/>
    <p:sldLayoutId id="2147486481" r:id="rId3"/>
    <p:sldLayoutId id="2147486482" r:id="rId4"/>
    <p:sldLayoutId id="2147486483" r:id="rId5"/>
    <p:sldLayoutId id="2147486484" r:id="rId6"/>
    <p:sldLayoutId id="2147486485" r:id="rId7"/>
    <p:sldLayoutId id="2147486486" r:id="rId8"/>
    <p:sldLayoutId id="2147486487" r:id="rId9"/>
    <p:sldLayoutId id="2147486488" r:id="rId10"/>
    <p:sldLayoutId id="2147486489" r:id="rId11"/>
    <p:sldLayoutId id="2147486490" r:id="rId12"/>
  </p:sldLayoutIdLst>
  <p:hf hdr="0" ftr="0" dt="0"/>
  <p:txStyles>
    <p:titleStyle>
      <a:lvl1pPr algn="l" rtl="0" eaLnBrk="0" fontAlgn="base" hangingPunct="0">
        <a:spcBef>
          <a:spcPct val="0"/>
        </a:spcBef>
        <a:spcAft>
          <a:spcPct val="0"/>
        </a:spcAft>
        <a:defRPr sz="4200" kern="1200">
          <a:solidFill>
            <a:srgbClr val="54545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200">
          <a:solidFill>
            <a:srgbClr val="545454"/>
          </a:solidFill>
          <a:latin typeface="Gill Sans MT"/>
        </a:defRPr>
      </a:lvl2pPr>
      <a:lvl3pPr algn="l" rtl="0" eaLnBrk="0" fontAlgn="base" hangingPunct="0">
        <a:spcBef>
          <a:spcPct val="0"/>
        </a:spcBef>
        <a:spcAft>
          <a:spcPct val="0"/>
        </a:spcAft>
        <a:defRPr sz="4200">
          <a:solidFill>
            <a:srgbClr val="545454"/>
          </a:solidFill>
          <a:latin typeface="Gill Sans MT"/>
        </a:defRPr>
      </a:lvl3pPr>
      <a:lvl4pPr algn="l" rtl="0" eaLnBrk="0" fontAlgn="base" hangingPunct="0">
        <a:spcBef>
          <a:spcPct val="0"/>
        </a:spcBef>
        <a:spcAft>
          <a:spcPct val="0"/>
        </a:spcAft>
        <a:defRPr sz="4200">
          <a:solidFill>
            <a:srgbClr val="545454"/>
          </a:solidFill>
          <a:latin typeface="Gill Sans MT"/>
        </a:defRPr>
      </a:lvl4pPr>
      <a:lvl5pPr algn="l" rtl="0" eaLnBrk="0" fontAlgn="base" hangingPunct="0">
        <a:spcBef>
          <a:spcPct val="0"/>
        </a:spcBef>
        <a:spcAft>
          <a:spcPct val="0"/>
        </a:spcAft>
        <a:defRPr sz="4200">
          <a:solidFill>
            <a:srgbClr val="545454"/>
          </a:solidFill>
          <a:latin typeface="Gill Sans MT"/>
        </a:defRPr>
      </a:lvl5pPr>
      <a:lvl6pPr marL="457200" algn="l" rtl="0" fontAlgn="base">
        <a:spcBef>
          <a:spcPct val="0"/>
        </a:spcBef>
        <a:spcAft>
          <a:spcPct val="0"/>
        </a:spcAft>
        <a:defRPr sz="4200">
          <a:solidFill>
            <a:srgbClr val="545454"/>
          </a:solidFill>
          <a:latin typeface="Gill Sans MT"/>
        </a:defRPr>
      </a:lvl6pPr>
      <a:lvl7pPr marL="914400" algn="l" rtl="0" fontAlgn="base">
        <a:spcBef>
          <a:spcPct val="0"/>
        </a:spcBef>
        <a:spcAft>
          <a:spcPct val="0"/>
        </a:spcAft>
        <a:defRPr sz="4200">
          <a:solidFill>
            <a:srgbClr val="545454"/>
          </a:solidFill>
          <a:latin typeface="Gill Sans MT"/>
        </a:defRPr>
      </a:lvl7pPr>
      <a:lvl8pPr marL="1371600" algn="l" rtl="0" fontAlgn="base">
        <a:spcBef>
          <a:spcPct val="0"/>
        </a:spcBef>
        <a:spcAft>
          <a:spcPct val="0"/>
        </a:spcAft>
        <a:defRPr sz="4200">
          <a:solidFill>
            <a:srgbClr val="545454"/>
          </a:solidFill>
          <a:latin typeface="Gill Sans MT"/>
        </a:defRPr>
      </a:lvl8pPr>
      <a:lvl9pPr marL="1828800" algn="l" rtl="0" fontAlgn="base">
        <a:spcBef>
          <a:spcPct val="0"/>
        </a:spcBef>
        <a:spcAft>
          <a:spcPct val="0"/>
        </a:spcAft>
        <a:defRPr sz="4200">
          <a:solidFill>
            <a:srgbClr val="545454"/>
          </a:solidFill>
          <a:latin typeface="Gill Sans MT"/>
        </a:defRPr>
      </a:lvl9pPr>
      <a:extLst/>
    </p:titleStyle>
    <p:bodyStyle>
      <a:lvl1pPr marL="357188" indent="-276225" algn="l" rtl="0" eaLnBrk="0" fontAlgn="base" hangingPunct="0">
        <a:spcBef>
          <a:spcPts val="588"/>
        </a:spcBef>
        <a:spcAft>
          <a:spcPct val="0"/>
        </a:spcAft>
        <a:buClr>
          <a:schemeClr val="accent1"/>
        </a:buClr>
        <a:buSzPct val="80000"/>
        <a:buFont typeface="Wingdings 2" panose="05020102010507070707" pitchFamily="18" charset="2"/>
        <a:buChar char=""/>
        <a:defRPr sz="3100" kern="1200">
          <a:solidFill>
            <a:schemeClr val="tx1"/>
          </a:solidFill>
          <a:latin typeface="+mn-lt"/>
          <a:ea typeface="+mn-ea"/>
          <a:cs typeface="+mn-cs"/>
        </a:defRPr>
      </a:lvl1pPr>
      <a:lvl2pPr marL="627063" indent="-231775" algn="l" rtl="0" eaLnBrk="0" fontAlgn="base" hangingPunct="0">
        <a:spcBef>
          <a:spcPts val="538"/>
        </a:spcBef>
        <a:spcAft>
          <a:spcPct val="0"/>
        </a:spcAft>
        <a:buClr>
          <a:schemeClr val="accent1"/>
        </a:buClr>
        <a:buFont typeface="Verdana" panose="020B0604030504040204" pitchFamily="34" charset="0"/>
        <a:buChar char="◦"/>
        <a:defRPr sz="2700" kern="1200">
          <a:solidFill>
            <a:schemeClr val="tx1"/>
          </a:solidFill>
          <a:latin typeface="+mn-lt"/>
          <a:ea typeface="+mn-ea"/>
          <a:cs typeface="+mn-cs"/>
        </a:defRPr>
      </a:lvl2pPr>
      <a:lvl3pPr marL="868363" indent="-223838" algn="l" rtl="0" eaLnBrk="0" fontAlgn="base" hangingPunct="0">
        <a:spcBef>
          <a:spcPct val="20000"/>
        </a:spcBef>
        <a:spcAft>
          <a:spcPct val="0"/>
        </a:spcAft>
        <a:buClr>
          <a:schemeClr val="accent2"/>
        </a:buClr>
        <a:buFont typeface="Wingdings 2" panose="05020102010507070707" pitchFamily="18" charset="2"/>
        <a:buChar char=""/>
        <a:defRPr sz="2300" kern="1200">
          <a:solidFill>
            <a:schemeClr val="tx1"/>
          </a:solidFill>
          <a:latin typeface="+mn-lt"/>
          <a:ea typeface="+mn-ea"/>
          <a:cs typeface="+mn-cs"/>
        </a:defRPr>
      </a:lvl3pPr>
      <a:lvl4pPr marL="1074738" indent="-169863" algn="l" rtl="0" eaLnBrk="0" fontAlgn="base" hangingPunct="0">
        <a:spcBef>
          <a:spcPct val="20000"/>
        </a:spcBef>
        <a:spcAft>
          <a:spcPct val="0"/>
        </a:spcAft>
        <a:buClr>
          <a:srgbClr val="6DAA2D"/>
        </a:buClr>
        <a:buFont typeface="Wingdings 2" panose="05020102010507070707" pitchFamily="18" charset="2"/>
        <a:buChar char=""/>
        <a:defRPr sz="1900" kern="1200">
          <a:solidFill>
            <a:schemeClr val="tx1"/>
          </a:solidFill>
          <a:latin typeface="+mn-lt"/>
          <a:ea typeface="+mn-ea"/>
          <a:cs typeface="+mn-cs"/>
        </a:defRPr>
      </a:lvl4pPr>
      <a:lvl5pPr marL="1271588" indent="-177800" algn="l" rtl="0" eaLnBrk="0" fontAlgn="base" hangingPunct="0">
        <a:spcBef>
          <a:spcPct val="20000"/>
        </a:spcBef>
        <a:spcAft>
          <a:spcPct val="0"/>
        </a:spcAft>
        <a:buClr>
          <a:srgbClr val="97D241"/>
        </a:buClr>
        <a:buFont typeface="Wingdings 2" panose="05020102010507070707" pitchFamily="18" charset="2"/>
        <a:buChar char=""/>
        <a:defRPr sz="1900" kern="1200">
          <a:solidFill>
            <a:schemeClr val="tx1"/>
          </a:solidFill>
          <a:latin typeface="+mn-lt"/>
          <a:ea typeface="+mn-ea"/>
          <a:cs typeface="+mn-cs"/>
        </a:defRPr>
      </a:lvl5pPr>
      <a:lvl6pPr marL="1478585" indent="-179222" algn="l" rtl="0" eaLnBrk="1" latinLnBrk="0" hangingPunct="1">
        <a:lnSpc>
          <a:spcPct val="100000"/>
        </a:lnSpc>
        <a:spcBef>
          <a:spcPct val="20000"/>
        </a:spcBef>
        <a:buClr>
          <a:schemeClr val="accent5"/>
        </a:buClr>
        <a:buFont typeface="Wingdings 2"/>
        <a:buChar char=""/>
        <a:defRPr kumimoji="0" sz="1960" kern="1200">
          <a:solidFill>
            <a:schemeClr val="tx1"/>
          </a:solidFill>
          <a:latin typeface="+mn-lt"/>
          <a:ea typeface="+mn-ea"/>
          <a:cs typeface="+mn-cs"/>
        </a:defRPr>
      </a:lvl6pPr>
      <a:lvl7pPr marL="1684691" indent="-179222" algn="l" rtl="0" eaLnBrk="1" latinLnBrk="0" hangingPunct="1">
        <a:lnSpc>
          <a:spcPct val="100000"/>
        </a:lnSpc>
        <a:spcBef>
          <a:spcPct val="20000"/>
        </a:spcBef>
        <a:buClr>
          <a:schemeClr val="accent6"/>
        </a:buClr>
        <a:buFont typeface="Wingdings 2"/>
        <a:buChar char=""/>
        <a:defRPr kumimoji="0" sz="1960" kern="1200">
          <a:solidFill>
            <a:schemeClr val="tx1"/>
          </a:solidFill>
          <a:latin typeface="+mn-lt"/>
          <a:ea typeface="+mn-ea"/>
          <a:cs typeface="+mn-cs"/>
        </a:defRPr>
      </a:lvl7pPr>
      <a:lvl8pPr marL="1881835" indent="-179222" algn="l" rtl="0" eaLnBrk="1" latinLnBrk="0" hangingPunct="1">
        <a:lnSpc>
          <a:spcPct val="100000"/>
        </a:lnSpc>
        <a:spcBef>
          <a:spcPct val="20000"/>
        </a:spcBef>
        <a:buClr>
          <a:schemeClr val="accent6"/>
        </a:buClr>
        <a:buFont typeface="Wingdings 2"/>
        <a:buChar char=""/>
        <a:defRPr kumimoji="0" sz="1960" kern="1200">
          <a:solidFill>
            <a:schemeClr val="tx1"/>
          </a:solidFill>
          <a:latin typeface="+mn-lt"/>
          <a:ea typeface="+mn-ea"/>
          <a:cs typeface="+mn-cs"/>
        </a:defRPr>
      </a:lvl8pPr>
      <a:lvl9pPr marL="2087941" indent="-179222" algn="l" rtl="0" eaLnBrk="1" latinLnBrk="0" hangingPunct="1">
        <a:lnSpc>
          <a:spcPct val="100000"/>
        </a:lnSpc>
        <a:spcBef>
          <a:spcPct val="20000"/>
        </a:spcBef>
        <a:buClr>
          <a:schemeClr val="accent6"/>
        </a:buClr>
        <a:buFont typeface="Wingdings 2"/>
        <a:buChar char=""/>
        <a:defRPr kumimoji="0" sz="196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48056" algn="l" rtl="0" eaLnBrk="1" latinLnBrk="0" hangingPunct="1">
        <a:defRPr kumimoji="0" kern="1200">
          <a:solidFill>
            <a:schemeClr val="tx1"/>
          </a:solidFill>
          <a:latin typeface="+mn-lt"/>
          <a:ea typeface="+mn-ea"/>
          <a:cs typeface="+mn-cs"/>
        </a:defRPr>
      </a:lvl2pPr>
      <a:lvl3pPr marL="896112" algn="l" rtl="0" eaLnBrk="1" latinLnBrk="0" hangingPunct="1">
        <a:defRPr kumimoji="0" kern="1200">
          <a:solidFill>
            <a:schemeClr val="tx1"/>
          </a:solidFill>
          <a:latin typeface="+mn-lt"/>
          <a:ea typeface="+mn-ea"/>
          <a:cs typeface="+mn-cs"/>
        </a:defRPr>
      </a:lvl3pPr>
      <a:lvl4pPr marL="1344168" algn="l" rtl="0" eaLnBrk="1" latinLnBrk="0" hangingPunct="1">
        <a:defRPr kumimoji="0" kern="1200">
          <a:solidFill>
            <a:schemeClr val="tx1"/>
          </a:solidFill>
          <a:latin typeface="+mn-lt"/>
          <a:ea typeface="+mn-ea"/>
          <a:cs typeface="+mn-cs"/>
        </a:defRPr>
      </a:lvl4pPr>
      <a:lvl5pPr marL="1792224" algn="l" rtl="0" eaLnBrk="1" latinLnBrk="0" hangingPunct="1">
        <a:defRPr kumimoji="0" kern="1200">
          <a:solidFill>
            <a:schemeClr val="tx1"/>
          </a:solidFill>
          <a:latin typeface="+mn-lt"/>
          <a:ea typeface="+mn-ea"/>
          <a:cs typeface="+mn-cs"/>
        </a:defRPr>
      </a:lvl5pPr>
      <a:lvl6pPr marL="2240280" algn="l" rtl="0" eaLnBrk="1" latinLnBrk="0" hangingPunct="1">
        <a:defRPr kumimoji="0" kern="1200">
          <a:solidFill>
            <a:schemeClr val="tx1"/>
          </a:solidFill>
          <a:latin typeface="+mn-lt"/>
          <a:ea typeface="+mn-ea"/>
          <a:cs typeface="+mn-cs"/>
        </a:defRPr>
      </a:lvl6pPr>
      <a:lvl7pPr marL="2688336" algn="l" rtl="0" eaLnBrk="1" latinLnBrk="0" hangingPunct="1">
        <a:defRPr kumimoji="0" kern="1200">
          <a:solidFill>
            <a:schemeClr val="tx1"/>
          </a:solidFill>
          <a:latin typeface="+mn-lt"/>
          <a:ea typeface="+mn-ea"/>
          <a:cs typeface="+mn-cs"/>
        </a:defRPr>
      </a:lvl7pPr>
      <a:lvl8pPr marL="3136392" algn="l" rtl="0" eaLnBrk="1" latinLnBrk="0" hangingPunct="1">
        <a:defRPr kumimoji="0" kern="1200">
          <a:solidFill>
            <a:schemeClr val="tx1"/>
          </a:solidFill>
          <a:latin typeface="+mn-lt"/>
          <a:ea typeface="+mn-ea"/>
          <a:cs typeface="+mn-cs"/>
        </a:defRPr>
      </a:lvl8pPr>
      <a:lvl9pPr marL="3584448" algn="l" rtl="0" eaLnBrk="1" latinLnBrk="0" hangingPunct="1">
        <a:defRPr kumimoji="0" kern="1200">
          <a:solidFill>
            <a:schemeClr val="tx1"/>
          </a:solidFill>
          <a:latin typeface="+mn-lt"/>
          <a:ea typeface="+mn-ea"/>
          <a:cs typeface="+mn-cs"/>
        </a:defRPr>
      </a:lvl9pPr>
      <a:extLst/>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00863D"/>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47675" y="6229350"/>
            <a:ext cx="2090738" cy="358775"/>
          </a:xfrm>
          <a:prstGeom prst="rect">
            <a:avLst/>
          </a:prstGeom>
        </p:spPr>
        <p:txBody>
          <a:bodyPr vert="horz" wrap="square" lIns="91440" tIns="45720" rIns="91440" bIns="45720" numCol="1" anchor="ctr" anchorCtr="0" compatLnSpc="1">
            <a:prstTxWarp prst="textNoShape">
              <a:avLst/>
            </a:prstTxWarp>
          </a:bodyPr>
          <a:lstStyle>
            <a:lvl1pPr eaLnBrk="1" hangingPunct="1">
              <a:defRPr sz="1100">
                <a:solidFill>
                  <a:srgbClr val="898989"/>
                </a:solidFill>
              </a:defRPr>
            </a:lvl1pPr>
          </a:lstStyle>
          <a:p>
            <a:endParaRPr lang="en-US"/>
          </a:p>
        </p:txBody>
      </p:sp>
      <p:sp>
        <p:nvSpPr>
          <p:cNvPr id="5" name="Footer Placeholder 4"/>
          <p:cNvSpPr>
            <a:spLocks noGrp="1"/>
          </p:cNvSpPr>
          <p:nvPr>
            <p:ph type="ftr" sz="quarter" idx="3"/>
          </p:nvPr>
        </p:nvSpPr>
        <p:spPr>
          <a:xfrm>
            <a:off x="3062288" y="6229350"/>
            <a:ext cx="2836862" cy="35877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100">
                <a:solidFill>
                  <a:srgbClr val="898989"/>
                </a:solidFill>
              </a:defRPr>
            </a:lvl1pPr>
          </a:lstStyle>
          <a:p>
            <a:endParaRPr lang="en-US"/>
          </a:p>
        </p:txBody>
      </p:sp>
      <p:sp>
        <p:nvSpPr>
          <p:cNvPr id="6" name="Slide Number Placeholder 5"/>
          <p:cNvSpPr>
            <a:spLocks noGrp="1"/>
          </p:cNvSpPr>
          <p:nvPr>
            <p:ph type="sldNum" sz="quarter" idx="4"/>
          </p:nvPr>
        </p:nvSpPr>
        <p:spPr>
          <a:xfrm>
            <a:off x="6423025" y="6229350"/>
            <a:ext cx="2090738" cy="35877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100">
                <a:solidFill>
                  <a:srgbClr val="898989"/>
                </a:solidFill>
              </a:defRPr>
            </a:lvl1pPr>
          </a:lstStyle>
          <a:p>
            <a:fld id="{DFF9978C-CF39-4DF5-90C4-963D5839BA19}" type="slidenum">
              <a:rPr lang="en-US" altLang="vi-VN"/>
              <a:pPr/>
              <a:t>‹#›</a:t>
            </a:fld>
            <a:endParaRPr lang="en-US" altLang="vi-VN"/>
          </a:p>
        </p:txBody>
      </p:sp>
    </p:spTree>
  </p:cSld>
  <p:clrMap bg1="lt1" tx1="dk1" bg2="lt2" tx2="dk2" accent1="accent1" accent2="accent2" accent3="accent3" accent4="accent4" accent5="accent5" accent6="accent6" hlink="hlink" folHlink="folHlink"/>
  <p:sldLayoutIdLst>
    <p:sldLayoutId id="2147486492" r:id="rId1"/>
    <p:sldLayoutId id="2147486493" r:id="rId2"/>
    <p:sldLayoutId id="2147486494" r:id="rId3"/>
    <p:sldLayoutId id="2147486495" r:id="rId4"/>
    <p:sldLayoutId id="2147486496" r:id="rId5"/>
    <p:sldLayoutId id="2147486497" r:id="rId6"/>
    <p:sldLayoutId id="2147486498" r:id="rId7"/>
    <p:sldLayoutId id="2147486499" r:id="rId8"/>
    <p:sldLayoutId id="2147486500" r:id="rId9"/>
    <p:sldLayoutId id="2147486501" r:id="rId10"/>
  </p:sldLayoutIdLst>
  <p:hf hdr="0" ftr="0" dt="0"/>
  <p:txStyles>
    <p:titleStyle>
      <a:lvl1pPr algn="ctr" defTabSz="895350" rtl="0" eaLnBrk="0" fontAlgn="base" hangingPunct="0">
        <a:spcBef>
          <a:spcPct val="0"/>
        </a:spcBef>
        <a:spcAft>
          <a:spcPct val="0"/>
        </a:spcAft>
        <a:defRPr sz="4300" kern="1200">
          <a:solidFill>
            <a:schemeClr val="tx1"/>
          </a:solidFill>
          <a:latin typeface="+mj-lt"/>
          <a:ea typeface="+mj-ea"/>
          <a:cs typeface="+mj-cs"/>
        </a:defRPr>
      </a:lvl1pPr>
      <a:lvl2pPr algn="ctr" defTabSz="895350" rtl="0" eaLnBrk="0" fontAlgn="base" hangingPunct="0">
        <a:spcBef>
          <a:spcPct val="0"/>
        </a:spcBef>
        <a:spcAft>
          <a:spcPct val="0"/>
        </a:spcAft>
        <a:defRPr sz="4300">
          <a:solidFill>
            <a:schemeClr val="tx1"/>
          </a:solidFill>
          <a:latin typeface="Calibri" panose="020F0502020204030204" pitchFamily="34" charset="0"/>
        </a:defRPr>
      </a:lvl2pPr>
      <a:lvl3pPr algn="ctr" defTabSz="895350" rtl="0" eaLnBrk="0" fontAlgn="base" hangingPunct="0">
        <a:spcBef>
          <a:spcPct val="0"/>
        </a:spcBef>
        <a:spcAft>
          <a:spcPct val="0"/>
        </a:spcAft>
        <a:defRPr sz="4300">
          <a:solidFill>
            <a:schemeClr val="tx1"/>
          </a:solidFill>
          <a:latin typeface="Calibri" panose="020F0502020204030204" pitchFamily="34" charset="0"/>
        </a:defRPr>
      </a:lvl3pPr>
      <a:lvl4pPr algn="ctr" defTabSz="895350" rtl="0" eaLnBrk="0" fontAlgn="base" hangingPunct="0">
        <a:spcBef>
          <a:spcPct val="0"/>
        </a:spcBef>
        <a:spcAft>
          <a:spcPct val="0"/>
        </a:spcAft>
        <a:defRPr sz="4300">
          <a:solidFill>
            <a:schemeClr val="tx1"/>
          </a:solidFill>
          <a:latin typeface="Calibri" panose="020F0502020204030204" pitchFamily="34" charset="0"/>
        </a:defRPr>
      </a:lvl4pPr>
      <a:lvl5pPr algn="ctr" defTabSz="895350" rtl="0" eaLnBrk="0" fontAlgn="base" hangingPunct="0">
        <a:spcBef>
          <a:spcPct val="0"/>
        </a:spcBef>
        <a:spcAft>
          <a:spcPct val="0"/>
        </a:spcAft>
        <a:defRPr sz="4300">
          <a:solidFill>
            <a:schemeClr val="tx1"/>
          </a:solidFill>
          <a:latin typeface="Calibri" panose="020F0502020204030204" pitchFamily="34" charset="0"/>
        </a:defRPr>
      </a:lvl5pPr>
      <a:lvl6pPr marL="457200" algn="ctr" defTabSz="895350" rtl="0" fontAlgn="base">
        <a:spcBef>
          <a:spcPct val="0"/>
        </a:spcBef>
        <a:spcAft>
          <a:spcPct val="0"/>
        </a:spcAft>
        <a:defRPr sz="4300">
          <a:solidFill>
            <a:schemeClr val="tx1"/>
          </a:solidFill>
          <a:latin typeface="Calibri" panose="020F0502020204030204" pitchFamily="34" charset="0"/>
        </a:defRPr>
      </a:lvl6pPr>
      <a:lvl7pPr marL="914400" algn="ctr" defTabSz="895350" rtl="0" fontAlgn="base">
        <a:spcBef>
          <a:spcPct val="0"/>
        </a:spcBef>
        <a:spcAft>
          <a:spcPct val="0"/>
        </a:spcAft>
        <a:defRPr sz="4300">
          <a:solidFill>
            <a:schemeClr val="tx1"/>
          </a:solidFill>
          <a:latin typeface="Calibri" panose="020F0502020204030204" pitchFamily="34" charset="0"/>
        </a:defRPr>
      </a:lvl7pPr>
      <a:lvl8pPr marL="1371600" algn="ctr" defTabSz="895350" rtl="0" fontAlgn="base">
        <a:spcBef>
          <a:spcPct val="0"/>
        </a:spcBef>
        <a:spcAft>
          <a:spcPct val="0"/>
        </a:spcAft>
        <a:defRPr sz="4300">
          <a:solidFill>
            <a:schemeClr val="tx1"/>
          </a:solidFill>
          <a:latin typeface="Calibri" panose="020F0502020204030204" pitchFamily="34" charset="0"/>
        </a:defRPr>
      </a:lvl8pPr>
      <a:lvl9pPr marL="1828800" algn="ctr" defTabSz="895350" rtl="0" fontAlgn="base">
        <a:spcBef>
          <a:spcPct val="0"/>
        </a:spcBef>
        <a:spcAft>
          <a:spcPct val="0"/>
        </a:spcAft>
        <a:defRPr sz="4300">
          <a:solidFill>
            <a:schemeClr val="tx1"/>
          </a:solidFill>
          <a:latin typeface="Calibri" panose="020F0502020204030204" pitchFamily="34" charset="0"/>
        </a:defRPr>
      </a:lvl9pPr>
    </p:titleStyle>
    <p:bodyStyle>
      <a:lvl1pPr algn="l" defTabSz="895350" rtl="0" eaLnBrk="0" fontAlgn="base" hangingPunct="0">
        <a:spcBef>
          <a:spcPct val="20000"/>
        </a:spcBef>
        <a:spcAft>
          <a:spcPct val="0"/>
        </a:spcAft>
        <a:buFont typeface="Arial" panose="020B0604020202020204" pitchFamily="34" charset="0"/>
        <a:defRPr sz="2700" b="1" kern="1200">
          <a:solidFill>
            <a:srgbClr val="336633"/>
          </a:solidFill>
          <a:latin typeface="+mn-lt"/>
          <a:ea typeface="+mn-ea"/>
          <a:cs typeface="+mn-cs"/>
        </a:defRPr>
      </a:lvl1pPr>
      <a:lvl2pPr marL="727075" indent="-279400" algn="l" defTabSz="895350"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mn-ea"/>
          <a:cs typeface="+mn-cs"/>
        </a:defRPr>
      </a:lvl2pPr>
      <a:lvl3pPr marL="1119188" indent="-223838" algn="l" defTabSz="895350" rtl="0" eaLnBrk="0" fontAlgn="base" hangingPunct="0">
        <a:spcBef>
          <a:spcPct val="20000"/>
        </a:spcBef>
        <a:spcAft>
          <a:spcPct val="0"/>
        </a:spcAft>
        <a:buFont typeface="Arial" panose="020B0604020202020204" pitchFamily="34" charset="0"/>
        <a:buChar char="•"/>
        <a:defRPr sz="2300" kern="1200">
          <a:solidFill>
            <a:schemeClr val="tx1"/>
          </a:solidFill>
          <a:latin typeface="+mn-lt"/>
          <a:ea typeface="+mn-ea"/>
          <a:cs typeface="+mn-cs"/>
        </a:defRPr>
      </a:lvl3pPr>
      <a:lvl4pPr marL="1566863" indent="-223838" algn="l" defTabSz="895350" rtl="0" eaLnBrk="0" fontAlgn="base" hangingPunct="0">
        <a:spcBef>
          <a:spcPct val="20000"/>
        </a:spcBef>
        <a:spcAft>
          <a:spcPct val="0"/>
        </a:spcAft>
        <a:buFont typeface="Arial" panose="020B0604020202020204" pitchFamily="34" charset="0"/>
        <a:buChar char="–"/>
        <a:defRPr sz="1900" kern="1200">
          <a:solidFill>
            <a:schemeClr val="tx1"/>
          </a:solidFill>
          <a:latin typeface="+mn-lt"/>
          <a:ea typeface="+mn-ea"/>
          <a:cs typeface="+mn-cs"/>
        </a:defRPr>
      </a:lvl4pPr>
      <a:lvl5pPr marL="2016125" indent="-223838" algn="l" defTabSz="895350" rtl="0" eaLnBrk="0" fontAlgn="base" hangingPunct="0">
        <a:spcBef>
          <a:spcPct val="20000"/>
        </a:spcBef>
        <a:spcAft>
          <a:spcPct val="0"/>
        </a:spcAft>
        <a:buFont typeface="Arial" panose="020B0604020202020204" pitchFamily="34" charset="0"/>
        <a:buChar char="»"/>
        <a:defRPr sz="1900" kern="1200">
          <a:solidFill>
            <a:schemeClr val="tx1"/>
          </a:solidFill>
          <a:latin typeface="+mn-lt"/>
          <a:ea typeface="+mn-ea"/>
          <a:cs typeface="+mn-cs"/>
        </a:defRPr>
      </a:lvl5pPr>
      <a:lvl6pPr marL="2464308" indent="-224028" algn="l" defTabSz="896112" rtl="0" eaLnBrk="1" latinLnBrk="0" hangingPunct="1">
        <a:spcBef>
          <a:spcPct val="20000"/>
        </a:spcBef>
        <a:buFont typeface="Arial" pitchFamily="34" charset="0"/>
        <a:buChar char="•"/>
        <a:defRPr sz="1960" kern="1200">
          <a:solidFill>
            <a:schemeClr val="tx1"/>
          </a:solidFill>
          <a:latin typeface="+mn-lt"/>
          <a:ea typeface="+mn-ea"/>
          <a:cs typeface="+mn-cs"/>
        </a:defRPr>
      </a:lvl6pPr>
      <a:lvl7pPr marL="2912364" indent="-224028" algn="l" defTabSz="896112" rtl="0" eaLnBrk="1" latinLnBrk="0" hangingPunct="1">
        <a:spcBef>
          <a:spcPct val="20000"/>
        </a:spcBef>
        <a:buFont typeface="Arial" pitchFamily="34" charset="0"/>
        <a:buChar char="•"/>
        <a:defRPr sz="1960" kern="1200">
          <a:solidFill>
            <a:schemeClr val="tx1"/>
          </a:solidFill>
          <a:latin typeface="+mn-lt"/>
          <a:ea typeface="+mn-ea"/>
          <a:cs typeface="+mn-cs"/>
        </a:defRPr>
      </a:lvl7pPr>
      <a:lvl8pPr marL="3360420" indent="-224028" algn="l" defTabSz="896112" rtl="0" eaLnBrk="1" latinLnBrk="0" hangingPunct="1">
        <a:spcBef>
          <a:spcPct val="20000"/>
        </a:spcBef>
        <a:buFont typeface="Arial" pitchFamily="34" charset="0"/>
        <a:buChar char="•"/>
        <a:defRPr sz="1960" kern="1200">
          <a:solidFill>
            <a:schemeClr val="tx1"/>
          </a:solidFill>
          <a:latin typeface="+mn-lt"/>
          <a:ea typeface="+mn-ea"/>
          <a:cs typeface="+mn-cs"/>
        </a:defRPr>
      </a:lvl8pPr>
      <a:lvl9pPr marL="3808476" indent="-224028" algn="l" defTabSz="896112" rtl="0" eaLnBrk="1" latinLnBrk="0" hangingPunct="1">
        <a:spcBef>
          <a:spcPct val="20000"/>
        </a:spcBef>
        <a:buFont typeface="Arial" pitchFamily="34" charset="0"/>
        <a:buChar char="•"/>
        <a:defRPr sz="1960" kern="1200">
          <a:solidFill>
            <a:schemeClr val="tx1"/>
          </a:solidFill>
          <a:latin typeface="+mn-lt"/>
          <a:ea typeface="+mn-ea"/>
          <a:cs typeface="+mn-cs"/>
        </a:defRPr>
      </a:lvl9pPr>
    </p:bodyStyle>
    <p:otherStyle>
      <a:defPPr>
        <a:defRPr lang="en-US"/>
      </a:defPPr>
      <a:lvl1pPr marL="0" algn="l" defTabSz="896112" rtl="0" eaLnBrk="1" latinLnBrk="0" hangingPunct="1">
        <a:defRPr sz="1764" kern="1200">
          <a:solidFill>
            <a:schemeClr val="tx1"/>
          </a:solidFill>
          <a:latin typeface="+mn-lt"/>
          <a:ea typeface="+mn-ea"/>
          <a:cs typeface="+mn-cs"/>
        </a:defRPr>
      </a:lvl1pPr>
      <a:lvl2pPr marL="448056" algn="l" defTabSz="896112" rtl="0" eaLnBrk="1" latinLnBrk="0" hangingPunct="1">
        <a:defRPr sz="1764" kern="1200">
          <a:solidFill>
            <a:schemeClr val="tx1"/>
          </a:solidFill>
          <a:latin typeface="+mn-lt"/>
          <a:ea typeface="+mn-ea"/>
          <a:cs typeface="+mn-cs"/>
        </a:defRPr>
      </a:lvl2pPr>
      <a:lvl3pPr marL="896112" algn="l" defTabSz="896112" rtl="0" eaLnBrk="1" latinLnBrk="0" hangingPunct="1">
        <a:defRPr sz="1764" kern="1200">
          <a:solidFill>
            <a:schemeClr val="tx1"/>
          </a:solidFill>
          <a:latin typeface="+mn-lt"/>
          <a:ea typeface="+mn-ea"/>
          <a:cs typeface="+mn-cs"/>
        </a:defRPr>
      </a:lvl3pPr>
      <a:lvl4pPr marL="1344168" algn="l" defTabSz="896112" rtl="0" eaLnBrk="1" latinLnBrk="0" hangingPunct="1">
        <a:defRPr sz="1764" kern="1200">
          <a:solidFill>
            <a:schemeClr val="tx1"/>
          </a:solidFill>
          <a:latin typeface="+mn-lt"/>
          <a:ea typeface="+mn-ea"/>
          <a:cs typeface="+mn-cs"/>
        </a:defRPr>
      </a:lvl4pPr>
      <a:lvl5pPr marL="1792224" algn="l" defTabSz="896112" rtl="0" eaLnBrk="1" latinLnBrk="0" hangingPunct="1">
        <a:defRPr sz="1764" kern="1200">
          <a:solidFill>
            <a:schemeClr val="tx1"/>
          </a:solidFill>
          <a:latin typeface="+mn-lt"/>
          <a:ea typeface="+mn-ea"/>
          <a:cs typeface="+mn-cs"/>
        </a:defRPr>
      </a:lvl5pPr>
      <a:lvl6pPr marL="2240280" algn="l" defTabSz="896112" rtl="0" eaLnBrk="1" latinLnBrk="0" hangingPunct="1">
        <a:defRPr sz="1764" kern="1200">
          <a:solidFill>
            <a:schemeClr val="tx1"/>
          </a:solidFill>
          <a:latin typeface="+mn-lt"/>
          <a:ea typeface="+mn-ea"/>
          <a:cs typeface="+mn-cs"/>
        </a:defRPr>
      </a:lvl6pPr>
      <a:lvl7pPr marL="2688336" algn="l" defTabSz="896112" rtl="0" eaLnBrk="1" latinLnBrk="0" hangingPunct="1">
        <a:defRPr sz="1764" kern="1200">
          <a:solidFill>
            <a:schemeClr val="tx1"/>
          </a:solidFill>
          <a:latin typeface="+mn-lt"/>
          <a:ea typeface="+mn-ea"/>
          <a:cs typeface="+mn-cs"/>
        </a:defRPr>
      </a:lvl7pPr>
      <a:lvl8pPr marL="3136392" algn="l" defTabSz="896112" rtl="0" eaLnBrk="1" latinLnBrk="0" hangingPunct="1">
        <a:defRPr sz="1764" kern="1200">
          <a:solidFill>
            <a:schemeClr val="tx1"/>
          </a:solidFill>
          <a:latin typeface="+mn-lt"/>
          <a:ea typeface="+mn-ea"/>
          <a:cs typeface="+mn-cs"/>
        </a:defRPr>
      </a:lvl8pPr>
      <a:lvl9pPr marL="3584448" algn="l" defTabSz="896112" rtl="0" eaLnBrk="1" latinLnBrk="0" hangingPunct="1">
        <a:defRPr sz="1764"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00863D"/>
        </a:solidFill>
        <a:effectLst/>
      </p:bgPr>
    </p:bg>
    <p:spTree>
      <p:nvGrpSpPr>
        <p:cNvPr id="1" name=""/>
        <p:cNvGrpSpPr/>
        <p:nvPr/>
      </p:nvGrpSpPr>
      <p:grpSpPr>
        <a:xfrm>
          <a:off x="0" y="0"/>
          <a:ext cx="0" cy="0"/>
          <a:chOff x="0" y="0"/>
          <a:chExt cx="0" cy="0"/>
        </a:xfrm>
      </p:grpSpPr>
      <p:sp>
        <p:nvSpPr>
          <p:cNvPr id="7" name="Pie 6"/>
          <p:cNvSpPr/>
          <p:nvPr/>
        </p:nvSpPr>
        <p:spPr>
          <a:xfrm>
            <a:off x="-800100" y="-800100"/>
            <a:ext cx="1606550" cy="160655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568"/>
          </a:p>
        </p:txBody>
      </p:sp>
      <p:sp>
        <p:nvSpPr>
          <p:cNvPr id="8" name="Oval 7"/>
          <p:cNvSpPr/>
          <p:nvPr/>
        </p:nvSpPr>
        <p:spPr>
          <a:xfrm>
            <a:off x="165100" y="20638"/>
            <a:ext cx="1668463" cy="1668462"/>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11" name="Donut 10"/>
          <p:cNvSpPr/>
          <p:nvPr/>
        </p:nvSpPr>
        <p:spPr>
          <a:xfrm rot="2315675">
            <a:off x="179232" y="1034073"/>
            <a:ext cx="1103242" cy="108067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12" name="Rectangle 11"/>
          <p:cNvSpPr/>
          <p:nvPr/>
        </p:nvSpPr>
        <p:spPr>
          <a:xfrm>
            <a:off x="596900" y="-15875"/>
            <a:ext cx="8410575" cy="6721475"/>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5" name="Title Placeholder 4"/>
          <p:cNvSpPr>
            <a:spLocks noGrp="1"/>
          </p:cNvSpPr>
          <p:nvPr>
            <p:ph type="title"/>
          </p:nvPr>
        </p:nvSpPr>
        <p:spPr>
          <a:xfrm>
            <a:off x="1406525" y="269875"/>
            <a:ext cx="7348538" cy="1119188"/>
          </a:xfrm>
          <a:prstGeom prst="rect">
            <a:avLst/>
          </a:prstGeom>
        </p:spPr>
        <p:txBody>
          <a:bodyPr anchor="ctr">
            <a:normAutofit/>
          </a:bodyPr>
          <a:lstStyle/>
          <a:p>
            <a:r>
              <a:rPr lang="en-US"/>
              <a:t>Click to edit Master title style</a:t>
            </a:r>
          </a:p>
        </p:txBody>
      </p:sp>
      <p:sp>
        <p:nvSpPr>
          <p:cNvPr id="5129" name="Text Placeholder 8"/>
          <p:cNvSpPr>
            <a:spLocks noGrp="1"/>
          </p:cNvSpPr>
          <p:nvPr>
            <p:ph type="body" idx="1"/>
          </p:nvPr>
        </p:nvSpPr>
        <p:spPr bwMode="auto">
          <a:xfrm>
            <a:off x="1406525" y="1419225"/>
            <a:ext cx="7348538" cy="470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vi-VN" smtClean="0"/>
              <a:t>Edit Master text styles</a:t>
            </a:r>
          </a:p>
          <a:p>
            <a:pPr lvl="1"/>
            <a:r>
              <a:rPr lang="en-US" altLang="vi-VN" smtClean="0"/>
              <a:t>Second level</a:t>
            </a:r>
          </a:p>
          <a:p>
            <a:pPr lvl="2"/>
            <a:r>
              <a:rPr lang="en-US" altLang="vi-VN" smtClean="0"/>
              <a:t>Third level</a:t>
            </a:r>
          </a:p>
          <a:p>
            <a:pPr lvl="3"/>
            <a:r>
              <a:rPr lang="en-US" altLang="vi-VN" smtClean="0"/>
              <a:t>Fourth level</a:t>
            </a:r>
          </a:p>
          <a:p>
            <a:pPr lvl="4"/>
            <a:r>
              <a:rPr lang="en-US" altLang="vi-VN" smtClean="0"/>
              <a:t>Fifth level</a:t>
            </a:r>
          </a:p>
        </p:txBody>
      </p:sp>
      <p:sp>
        <p:nvSpPr>
          <p:cNvPr id="24" name="Date Placeholder 23"/>
          <p:cNvSpPr>
            <a:spLocks noGrp="1"/>
          </p:cNvSpPr>
          <p:nvPr>
            <p:ph type="dt" sz="half" idx="2"/>
          </p:nvPr>
        </p:nvSpPr>
        <p:spPr>
          <a:xfrm>
            <a:off x="3509963" y="6180138"/>
            <a:ext cx="2090737" cy="46672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100">
                <a:solidFill>
                  <a:srgbClr val="B4B1A0"/>
                </a:solidFill>
              </a:defRPr>
            </a:lvl1pPr>
          </a:lstStyle>
          <a:p>
            <a:fld id="{BD5E0D94-23C6-46E0-9D1E-C5CE2FD9946C}" type="datetimeFigureOut">
              <a:rPr lang="en-US"/>
              <a:pPr/>
              <a:t>2/28/2022</a:t>
            </a:fld>
            <a:endParaRPr lang="en-US"/>
          </a:p>
        </p:txBody>
      </p:sp>
      <p:sp>
        <p:nvSpPr>
          <p:cNvPr id="10" name="Footer Placeholder 9"/>
          <p:cNvSpPr>
            <a:spLocks noGrp="1"/>
          </p:cNvSpPr>
          <p:nvPr>
            <p:ph type="ftr" sz="quarter" idx="3"/>
          </p:nvPr>
        </p:nvSpPr>
        <p:spPr>
          <a:xfrm>
            <a:off x="5600700" y="6180138"/>
            <a:ext cx="2838450" cy="466725"/>
          </a:xfrm>
          <a:prstGeom prst="rect">
            <a:avLst/>
          </a:prstGeom>
        </p:spPr>
        <p:txBody>
          <a:bodyPr vert="horz" wrap="square" lIns="91440" tIns="45720" rIns="91440" bIns="45720" numCol="1" anchor="b" anchorCtr="0" compatLnSpc="1">
            <a:prstTxWarp prst="textNoShape">
              <a:avLst/>
            </a:prstTxWarp>
          </a:bodyPr>
          <a:lstStyle>
            <a:lvl1pPr eaLnBrk="1" hangingPunct="1">
              <a:defRPr sz="1100">
                <a:solidFill>
                  <a:srgbClr val="B4B1A0"/>
                </a:solidFill>
              </a:defRPr>
            </a:lvl1pPr>
          </a:lstStyle>
          <a:p>
            <a:endParaRPr lang="en-US"/>
          </a:p>
        </p:txBody>
      </p:sp>
      <p:sp>
        <p:nvSpPr>
          <p:cNvPr id="22" name="Slide Number Placeholder 21"/>
          <p:cNvSpPr>
            <a:spLocks noGrp="1"/>
          </p:cNvSpPr>
          <p:nvPr>
            <p:ph type="sldNum" sz="quarter" idx="4"/>
          </p:nvPr>
        </p:nvSpPr>
        <p:spPr>
          <a:xfrm>
            <a:off x="8442325" y="6180138"/>
            <a:ext cx="447675" cy="466725"/>
          </a:xfrm>
          <a:prstGeom prst="rect">
            <a:avLst/>
          </a:prstGeom>
        </p:spPr>
        <p:txBody>
          <a:bodyPr vert="horz" wrap="square" lIns="91440" tIns="45720" rIns="91440" bIns="45720" numCol="1" anchor="b" anchorCtr="0" compatLnSpc="1">
            <a:prstTxWarp prst="textNoShape">
              <a:avLst/>
            </a:prstTxWarp>
          </a:bodyPr>
          <a:lstStyle>
            <a:lvl1pPr algn="ctr" eaLnBrk="1" hangingPunct="1">
              <a:defRPr sz="1100">
                <a:solidFill>
                  <a:srgbClr val="B4B1A0"/>
                </a:solidFill>
              </a:defRPr>
            </a:lvl1pPr>
          </a:lstStyle>
          <a:p>
            <a:pPr>
              <a:defRPr/>
            </a:pPr>
            <a:fld id="{8FAFDDDE-416A-4FF5-A5B0-0331EB6B214F}" type="slidenum">
              <a:rPr lang="en-US" altLang="en-US"/>
              <a:pPr>
                <a:defRPr/>
              </a:pPr>
              <a:t>‹#›</a:t>
            </a:fld>
            <a:r>
              <a:rPr lang="en-US" altLang="en-US"/>
              <a:t> </a:t>
            </a:r>
          </a:p>
        </p:txBody>
      </p:sp>
    </p:spTree>
  </p:cSld>
  <p:clrMap bg1="lt1" tx1="dk1" bg2="lt2" tx2="dk2" accent1="accent1" accent2="accent2" accent3="accent3" accent4="accent4" accent5="accent5" accent6="accent6" hlink="hlink" folHlink="folHlink"/>
  <p:sldLayoutIdLst>
    <p:sldLayoutId id="2147486502" r:id="rId1"/>
    <p:sldLayoutId id="2147486503" r:id="rId2"/>
    <p:sldLayoutId id="2147486504" r:id="rId3"/>
    <p:sldLayoutId id="2147486464" r:id="rId4"/>
    <p:sldLayoutId id="2147486465" r:id="rId5"/>
    <p:sldLayoutId id="2147486466" r:id="rId6"/>
    <p:sldLayoutId id="2147486505" r:id="rId7"/>
    <p:sldLayoutId id="2147486467" r:id="rId8"/>
    <p:sldLayoutId id="2147486506" r:id="rId9"/>
    <p:sldLayoutId id="2147486468" r:id="rId10"/>
    <p:sldLayoutId id="2147486469" r:id="rId11"/>
    <p:sldLayoutId id="2147486507" r:id="rId12"/>
  </p:sldLayoutIdLst>
  <p:hf hdr="0" ftr="0" dt="0"/>
  <p:txStyles>
    <p:titleStyle>
      <a:lvl1pPr algn="l" rtl="0" eaLnBrk="0" fontAlgn="base" hangingPunct="0">
        <a:spcBef>
          <a:spcPct val="0"/>
        </a:spcBef>
        <a:spcAft>
          <a:spcPct val="0"/>
        </a:spcAft>
        <a:defRPr sz="4200" kern="1200">
          <a:solidFill>
            <a:srgbClr val="54545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200">
          <a:solidFill>
            <a:srgbClr val="545454"/>
          </a:solidFill>
          <a:latin typeface="Gill Sans MT"/>
        </a:defRPr>
      </a:lvl2pPr>
      <a:lvl3pPr algn="l" rtl="0" eaLnBrk="0" fontAlgn="base" hangingPunct="0">
        <a:spcBef>
          <a:spcPct val="0"/>
        </a:spcBef>
        <a:spcAft>
          <a:spcPct val="0"/>
        </a:spcAft>
        <a:defRPr sz="4200">
          <a:solidFill>
            <a:srgbClr val="545454"/>
          </a:solidFill>
          <a:latin typeface="Gill Sans MT"/>
        </a:defRPr>
      </a:lvl3pPr>
      <a:lvl4pPr algn="l" rtl="0" eaLnBrk="0" fontAlgn="base" hangingPunct="0">
        <a:spcBef>
          <a:spcPct val="0"/>
        </a:spcBef>
        <a:spcAft>
          <a:spcPct val="0"/>
        </a:spcAft>
        <a:defRPr sz="4200">
          <a:solidFill>
            <a:srgbClr val="545454"/>
          </a:solidFill>
          <a:latin typeface="Gill Sans MT"/>
        </a:defRPr>
      </a:lvl4pPr>
      <a:lvl5pPr algn="l" rtl="0" eaLnBrk="0" fontAlgn="base" hangingPunct="0">
        <a:spcBef>
          <a:spcPct val="0"/>
        </a:spcBef>
        <a:spcAft>
          <a:spcPct val="0"/>
        </a:spcAft>
        <a:defRPr sz="4200">
          <a:solidFill>
            <a:srgbClr val="545454"/>
          </a:solidFill>
          <a:latin typeface="Gill Sans MT"/>
        </a:defRPr>
      </a:lvl5pPr>
      <a:lvl6pPr marL="457200" algn="l" rtl="0" fontAlgn="base">
        <a:spcBef>
          <a:spcPct val="0"/>
        </a:spcBef>
        <a:spcAft>
          <a:spcPct val="0"/>
        </a:spcAft>
        <a:defRPr sz="4200">
          <a:solidFill>
            <a:srgbClr val="545454"/>
          </a:solidFill>
          <a:latin typeface="Gill Sans MT"/>
        </a:defRPr>
      </a:lvl6pPr>
      <a:lvl7pPr marL="914400" algn="l" rtl="0" fontAlgn="base">
        <a:spcBef>
          <a:spcPct val="0"/>
        </a:spcBef>
        <a:spcAft>
          <a:spcPct val="0"/>
        </a:spcAft>
        <a:defRPr sz="4200">
          <a:solidFill>
            <a:srgbClr val="545454"/>
          </a:solidFill>
          <a:latin typeface="Gill Sans MT"/>
        </a:defRPr>
      </a:lvl7pPr>
      <a:lvl8pPr marL="1371600" algn="l" rtl="0" fontAlgn="base">
        <a:spcBef>
          <a:spcPct val="0"/>
        </a:spcBef>
        <a:spcAft>
          <a:spcPct val="0"/>
        </a:spcAft>
        <a:defRPr sz="4200">
          <a:solidFill>
            <a:srgbClr val="545454"/>
          </a:solidFill>
          <a:latin typeface="Gill Sans MT"/>
        </a:defRPr>
      </a:lvl8pPr>
      <a:lvl9pPr marL="1828800" algn="l" rtl="0" fontAlgn="base">
        <a:spcBef>
          <a:spcPct val="0"/>
        </a:spcBef>
        <a:spcAft>
          <a:spcPct val="0"/>
        </a:spcAft>
        <a:defRPr sz="4200">
          <a:solidFill>
            <a:srgbClr val="545454"/>
          </a:solidFill>
          <a:latin typeface="Gill Sans MT"/>
        </a:defRPr>
      </a:lvl9pPr>
      <a:extLst/>
    </p:titleStyle>
    <p:bodyStyle>
      <a:lvl1pPr marL="357188" indent="-276225" algn="l" rtl="0" eaLnBrk="0" fontAlgn="base" hangingPunct="0">
        <a:spcBef>
          <a:spcPts val="588"/>
        </a:spcBef>
        <a:spcAft>
          <a:spcPct val="0"/>
        </a:spcAft>
        <a:buClr>
          <a:schemeClr val="accent1"/>
        </a:buClr>
        <a:buSzPct val="80000"/>
        <a:buFont typeface="Wingdings 2" panose="05020102010507070707" pitchFamily="18" charset="2"/>
        <a:buChar char=""/>
        <a:defRPr sz="3100" kern="1200">
          <a:solidFill>
            <a:schemeClr val="tx1"/>
          </a:solidFill>
          <a:latin typeface="+mn-lt"/>
          <a:ea typeface="+mn-ea"/>
          <a:cs typeface="+mn-cs"/>
        </a:defRPr>
      </a:lvl1pPr>
      <a:lvl2pPr marL="627063" indent="-231775" algn="l" rtl="0" eaLnBrk="0" fontAlgn="base" hangingPunct="0">
        <a:spcBef>
          <a:spcPts val="538"/>
        </a:spcBef>
        <a:spcAft>
          <a:spcPct val="0"/>
        </a:spcAft>
        <a:buClr>
          <a:schemeClr val="accent1"/>
        </a:buClr>
        <a:buFont typeface="Verdana" panose="020B0604030504040204" pitchFamily="34" charset="0"/>
        <a:buChar char="◦"/>
        <a:defRPr sz="2700" kern="1200">
          <a:solidFill>
            <a:schemeClr val="tx1"/>
          </a:solidFill>
          <a:latin typeface="+mn-lt"/>
          <a:ea typeface="+mn-ea"/>
          <a:cs typeface="+mn-cs"/>
        </a:defRPr>
      </a:lvl2pPr>
      <a:lvl3pPr marL="868363" indent="-223838" algn="l" rtl="0" eaLnBrk="0" fontAlgn="base" hangingPunct="0">
        <a:spcBef>
          <a:spcPct val="20000"/>
        </a:spcBef>
        <a:spcAft>
          <a:spcPct val="0"/>
        </a:spcAft>
        <a:buClr>
          <a:schemeClr val="accent2"/>
        </a:buClr>
        <a:buFont typeface="Wingdings 2" panose="05020102010507070707" pitchFamily="18" charset="2"/>
        <a:buChar char=""/>
        <a:defRPr sz="2300" kern="1200">
          <a:solidFill>
            <a:schemeClr val="tx1"/>
          </a:solidFill>
          <a:latin typeface="+mn-lt"/>
          <a:ea typeface="+mn-ea"/>
          <a:cs typeface="+mn-cs"/>
        </a:defRPr>
      </a:lvl3pPr>
      <a:lvl4pPr marL="1074738" indent="-169863" algn="l" rtl="0" eaLnBrk="0" fontAlgn="base" hangingPunct="0">
        <a:spcBef>
          <a:spcPct val="20000"/>
        </a:spcBef>
        <a:spcAft>
          <a:spcPct val="0"/>
        </a:spcAft>
        <a:buClr>
          <a:srgbClr val="6DAA2D"/>
        </a:buClr>
        <a:buFont typeface="Wingdings 2" panose="05020102010507070707" pitchFamily="18" charset="2"/>
        <a:buChar char=""/>
        <a:defRPr sz="1900" kern="1200">
          <a:solidFill>
            <a:schemeClr val="tx1"/>
          </a:solidFill>
          <a:latin typeface="+mn-lt"/>
          <a:ea typeface="+mn-ea"/>
          <a:cs typeface="+mn-cs"/>
        </a:defRPr>
      </a:lvl4pPr>
      <a:lvl5pPr marL="1271588" indent="-177800" algn="l" rtl="0" eaLnBrk="0" fontAlgn="base" hangingPunct="0">
        <a:spcBef>
          <a:spcPct val="20000"/>
        </a:spcBef>
        <a:spcAft>
          <a:spcPct val="0"/>
        </a:spcAft>
        <a:buClr>
          <a:srgbClr val="97D241"/>
        </a:buClr>
        <a:buFont typeface="Wingdings 2" panose="05020102010507070707" pitchFamily="18" charset="2"/>
        <a:buChar char=""/>
        <a:defRPr sz="1900" kern="1200">
          <a:solidFill>
            <a:schemeClr val="tx1"/>
          </a:solidFill>
          <a:latin typeface="+mn-lt"/>
          <a:ea typeface="+mn-ea"/>
          <a:cs typeface="+mn-cs"/>
        </a:defRPr>
      </a:lvl5pPr>
      <a:lvl6pPr marL="1478585" indent="-179222" algn="l" rtl="0" eaLnBrk="1" latinLnBrk="0" hangingPunct="1">
        <a:lnSpc>
          <a:spcPct val="100000"/>
        </a:lnSpc>
        <a:spcBef>
          <a:spcPct val="20000"/>
        </a:spcBef>
        <a:buClr>
          <a:schemeClr val="accent5"/>
        </a:buClr>
        <a:buFont typeface="Wingdings 2"/>
        <a:buChar char=""/>
        <a:defRPr kumimoji="0" sz="1960" kern="1200">
          <a:solidFill>
            <a:schemeClr val="tx1"/>
          </a:solidFill>
          <a:latin typeface="+mn-lt"/>
          <a:ea typeface="+mn-ea"/>
          <a:cs typeface="+mn-cs"/>
        </a:defRPr>
      </a:lvl6pPr>
      <a:lvl7pPr marL="1684691" indent="-179222" algn="l" rtl="0" eaLnBrk="1" latinLnBrk="0" hangingPunct="1">
        <a:lnSpc>
          <a:spcPct val="100000"/>
        </a:lnSpc>
        <a:spcBef>
          <a:spcPct val="20000"/>
        </a:spcBef>
        <a:buClr>
          <a:schemeClr val="accent6"/>
        </a:buClr>
        <a:buFont typeface="Wingdings 2"/>
        <a:buChar char=""/>
        <a:defRPr kumimoji="0" sz="1960" kern="1200">
          <a:solidFill>
            <a:schemeClr val="tx1"/>
          </a:solidFill>
          <a:latin typeface="+mn-lt"/>
          <a:ea typeface="+mn-ea"/>
          <a:cs typeface="+mn-cs"/>
        </a:defRPr>
      </a:lvl7pPr>
      <a:lvl8pPr marL="1881835" indent="-179222" algn="l" rtl="0" eaLnBrk="1" latinLnBrk="0" hangingPunct="1">
        <a:lnSpc>
          <a:spcPct val="100000"/>
        </a:lnSpc>
        <a:spcBef>
          <a:spcPct val="20000"/>
        </a:spcBef>
        <a:buClr>
          <a:schemeClr val="accent6"/>
        </a:buClr>
        <a:buFont typeface="Wingdings 2"/>
        <a:buChar char=""/>
        <a:defRPr kumimoji="0" sz="1960" kern="1200">
          <a:solidFill>
            <a:schemeClr val="tx1"/>
          </a:solidFill>
          <a:latin typeface="+mn-lt"/>
          <a:ea typeface="+mn-ea"/>
          <a:cs typeface="+mn-cs"/>
        </a:defRPr>
      </a:lvl8pPr>
      <a:lvl9pPr marL="2087941" indent="-179222" algn="l" rtl="0" eaLnBrk="1" latinLnBrk="0" hangingPunct="1">
        <a:lnSpc>
          <a:spcPct val="100000"/>
        </a:lnSpc>
        <a:spcBef>
          <a:spcPct val="20000"/>
        </a:spcBef>
        <a:buClr>
          <a:schemeClr val="accent6"/>
        </a:buClr>
        <a:buFont typeface="Wingdings 2"/>
        <a:buChar char=""/>
        <a:defRPr kumimoji="0" sz="196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48056" algn="l" rtl="0" eaLnBrk="1" latinLnBrk="0" hangingPunct="1">
        <a:defRPr kumimoji="0" kern="1200">
          <a:solidFill>
            <a:schemeClr val="tx1"/>
          </a:solidFill>
          <a:latin typeface="+mn-lt"/>
          <a:ea typeface="+mn-ea"/>
          <a:cs typeface="+mn-cs"/>
        </a:defRPr>
      </a:lvl2pPr>
      <a:lvl3pPr marL="896112" algn="l" rtl="0" eaLnBrk="1" latinLnBrk="0" hangingPunct="1">
        <a:defRPr kumimoji="0" kern="1200">
          <a:solidFill>
            <a:schemeClr val="tx1"/>
          </a:solidFill>
          <a:latin typeface="+mn-lt"/>
          <a:ea typeface="+mn-ea"/>
          <a:cs typeface="+mn-cs"/>
        </a:defRPr>
      </a:lvl3pPr>
      <a:lvl4pPr marL="1344168" algn="l" rtl="0" eaLnBrk="1" latinLnBrk="0" hangingPunct="1">
        <a:defRPr kumimoji="0" kern="1200">
          <a:solidFill>
            <a:schemeClr val="tx1"/>
          </a:solidFill>
          <a:latin typeface="+mn-lt"/>
          <a:ea typeface="+mn-ea"/>
          <a:cs typeface="+mn-cs"/>
        </a:defRPr>
      </a:lvl4pPr>
      <a:lvl5pPr marL="1792224" algn="l" rtl="0" eaLnBrk="1" latinLnBrk="0" hangingPunct="1">
        <a:defRPr kumimoji="0" kern="1200">
          <a:solidFill>
            <a:schemeClr val="tx1"/>
          </a:solidFill>
          <a:latin typeface="+mn-lt"/>
          <a:ea typeface="+mn-ea"/>
          <a:cs typeface="+mn-cs"/>
        </a:defRPr>
      </a:lvl5pPr>
      <a:lvl6pPr marL="2240280" algn="l" rtl="0" eaLnBrk="1" latinLnBrk="0" hangingPunct="1">
        <a:defRPr kumimoji="0" kern="1200">
          <a:solidFill>
            <a:schemeClr val="tx1"/>
          </a:solidFill>
          <a:latin typeface="+mn-lt"/>
          <a:ea typeface="+mn-ea"/>
          <a:cs typeface="+mn-cs"/>
        </a:defRPr>
      </a:lvl6pPr>
      <a:lvl7pPr marL="2688336" algn="l" rtl="0" eaLnBrk="1" latinLnBrk="0" hangingPunct="1">
        <a:defRPr kumimoji="0" kern="1200">
          <a:solidFill>
            <a:schemeClr val="tx1"/>
          </a:solidFill>
          <a:latin typeface="+mn-lt"/>
          <a:ea typeface="+mn-ea"/>
          <a:cs typeface="+mn-cs"/>
        </a:defRPr>
      </a:lvl7pPr>
      <a:lvl8pPr marL="3136392" algn="l" rtl="0" eaLnBrk="1" latinLnBrk="0" hangingPunct="1">
        <a:defRPr kumimoji="0" kern="1200">
          <a:solidFill>
            <a:schemeClr val="tx1"/>
          </a:solidFill>
          <a:latin typeface="+mn-lt"/>
          <a:ea typeface="+mn-ea"/>
          <a:cs typeface="+mn-cs"/>
        </a:defRPr>
      </a:lvl8pPr>
      <a:lvl9pPr marL="3584448" algn="l" rtl="0" eaLnBrk="1" latinLnBrk="0" hangingPunct="1">
        <a:defRPr kumimoji="0" kern="1200">
          <a:solidFill>
            <a:schemeClr val="tx1"/>
          </a:solidFill>
          <a:latin typeface="+mn-lt"/>
          <a:ea typeface="+mn-ea"/>
          <a:cs typeface="+mn-cs"/>
        </a:defRPr>
      </a:lvl9pPr>
      <a:extLst/>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00863D"/>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47675" y="6229350"/>
            <a:ext cx="2090738" cy="358775"/>
          </a:xfrm>
          <a:prstGeom prst="rect">
            <a:avLst/>
          </a:prstGeom>
        </p:spPr>
        <p:txBody>
          <a:bodyPr vert="horz" wrap="square" lIns="91440" tIns="45720" rIns="91440" bIns="45720" numCol="1" anchor="ctr" anchorCtr="0" compatLnSpc="1">
            <a:prstTxWarp prst="textNoShape">
              <a:avLst/>
            </a:prstTxWarp>
          </a:bodyPr>
          <a:lstStyle>
            <a:lvl1pPr eaLnBrk="1" hangingPunct="1">
              <a:defRPr sz="1100">
                <a:solidFill>
                  <a:srgbClr val="898989"/>
                </a:solidFill>
              </a:defRPr>
            </a:lvl1pPr>
          </a:lstStyle>
          <a:p>
            <a:endParaRPr lang="en-US"/>
          </a:p>
        </p:txBody>
      </p:sp>
      <p:sp>
        <p:nvSpPr>
          <p:cNvPr id="5" name="Footer Placeholder 4"/>
          <p:cNvSpPr>
            <a:spLocks noGrp="1"/>
          </p:cNvSpPr>
          <p:nvPr>
            <p:ph type="ftr" sz="quarter" idx="3"/>
          </p:nvPr>
        </p:nvSpPr>
        <p:spPr>
          <a:xfrm>
            <a:off x="3062288" y="6229350"/>
            <a:ext cx="2836862" cy="35877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100">
                <a:solidFill>
                  <a:srgbClr val="898989"/>
                </a:solidFill>
              </a:defRPr>
            </a:lvl1pPr>
          </a:lstStyle>
          <a:p>
            <a:endParaRPr lang="en-US"/>
          </a:p>
        </p:txBody>
      </p:sp>
      <p:sp>
        <p:nvSpPr>
          <p:cNvPr id="6" name="Slide Number Placeholder 5"/>
          <p:cNvSpPr>
            <a:spLocks noGrp="1"/>
          </p:cNvSpPr>
          <p:nvPr>
            <p:ph type="sldNum" sz="quarter" idx="4"/>
          </p:nvPr>
        </p:nvSpPr>
        <p:spPr>
          <a:xfrm>
            <a:off x="6423025" y="6229350"/>
            <a:ext cx="2090738" cy="35877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100">
                <a:solidFill>
                  <a:srgbClr val="898989"/>
                </a:solidFill>
              </a:defRPr>
            </a:lvl1pPr>
          </a:lstStyle>
          <a:p>
            <a:fld id="{C0722DB4-D058-4885-8722-00204D82D0A5}" type="slidenum">
              <a:rPr lang="en-US" altLang="vi-VN"/>
              <a:pPr/>
              <a:t>‹#›</a:t>
            </a:fld>
            <a:endParaRPr lang="en-US" altLang="vi-VN"/>
          </a:p>
        </p:txBody>
      </p:sp>
    </p:spTree>
  </p:cSld>
  <p:clrMap bg1="lt1" tx1="dk1" bg2="lt2" tx2="dk2" accent1="accent1" accent2="accent2" accent3="accent3" accent4="accent4" accent5="accent5" accent6="accent6" hlink="hlink" folHlink="folHlink"/>
  <p:sldLayoutIdLst>
    <p:sldLayoutId id="2147486508" r:id="rId1"/>
    <p:sldLayoutId id="2147486509" r:id="rId2"/>
    <p:sldLayoutId id="2147486510" r:id="rId3"/>
    <p:sldLayoutId id="2147486511" r:id="rId4"/>
    <p:sldLayoutId id="2147486512" r:id="rId5"/>
    <p:sldLayoutId id="2147486513" r:id="rId6"/>
    <p:sldLayoutId id="2147486514" r:id="rId7"/>
    <p:sldLayoutId id="2147486515" r:id="rId8"/>
    <p:sldLayoutId id="2147486516" r:id="rId9"/>
    <p:sldLayoutId id="2147486517" r:id="rId10"/>
  </p:sldLayoutIdLst>
  <p:hf hdr="0" ftr="0" dt="0"/>
  <p:txStyles>
    <p:titleStyle>
      <a:lvl1pPr algn="ctr" defTabSz="895350" rtl="0" eaLnBrk="0" fontAlgn="base" hangingPunct="0">
        <a:spcBef>
          <a:spcPct val="0"/>
        </a:spcBef>
        <a:spcAft>
          <a:spcPct val="0"/>
        </a:spcAft>
        <a:defRPr sz="4300" kern="1200">
          <a:solidFill>
            <a:schemeClr val="tx1"/>
          </a:solidFill>
          <a:latin typeface="+mj-lt"/>
          <a:ea typeface="+mj-ea"/>
          <a:cs typeface="+mj-cs"/>
        </a:defRPr>
      </a:lvl1pPr>
      <a:lvl2pPr algn="ctr" defTabSz="895350" rtl="0" eaLnBrk="0" fontAlgn="base" hangingPunct="0">
        <a:spcBef>
          <a:spcPct val="0"/>
        </a:spcBef>
        <a:spcAft>
          <a:spcPct val="0"/>
        </a:spcAft>
        <a:defRPr sz="4300">
          <a:solidFill>
            <a:schemeClr val="tx1"/>
          </a:solidFill>
          <a:latin typeface="Calibri" panose="020F0502020204030204" pitchFamily="34" charset="0"/>
        </a:defRPr>
      </a:lvl2pPr>
      <a:lvl3pPr algn="ctr" defTabSz="895350" rtl="0" eaLnBrk="0" fontAlgn="base" hangingPunct="0">
        <a:spcBef>
          <a:spcPct val="0"/>
        </a:spcBef>
        <a:spcAft>
          <a:spcPct val="0"/>
        </a:spcAft>
        <a:defRPr sz="4300">
          <a:solidFill>
            <a:schemeClr val="tx1"/>
          </a:solidFill>
          <a:latin typeface="Calibri" panose="020F0502020204030204" pitchFamily="34" charset="0"/>
        </a:defRPr>
      </a:lvl3pPr>
      <a:lvl4pPr algn="ctr" defTabSz="895350" rtl="0" eaLnBrk="0" fontAlgn="base" hangingPunct="0">
        <a:spcBef>
          <a:spcPct val="0"/>
        </a:spcBef>
        <a:spcAft>
          <a:spcPct val="0"/>
        </a:spcAft>
        <a:defRPr sz="4300">
          <a:solidFill>
            <a:schemeClr val="tx1"/>
          </a:solidFill>
          <a:latin typeface="Calibri" panose="020F0502020204030204" pitchFamily="34" charset="0"/>
        </a:defRPr>
      </a:lvl4pPr>
      <a:lvl5pPr algn="ctr" defTabSz="895350" rtl="0" eaLnBrk="0" fontAlgn="base" hangingPunct="0">
        <a:spcBef>
          <a:spcPct val="0"/>
        </a:spcBef>
        <a:spcAft>
          <a:spcPct val="0"/>
        </a:spcAft>
        <a:defRPr sz="4300">
          <a:solidFill>
            <a:schemeClr val="tx1"/>
          </a:solidFill>
          <a:latin typeface="Calibri" panose="020F0502020204030204" pitchFamily="34" charset="0"/>
        </a:defRPr>
      </a:lvl5pPr>
      <a:lvl6pPr marL="457200" algn="ctr" defTabSz="895350" rtl="0" fontAlgn="base">
        <a:spcBef>
          <a:spcPct val="0"/>
        </a:spcBef>
        <a:spcAft>
          <a:spcPct val="0"/>
        </a:spcAft>
        <a:defRPr sz="4300">
          <a:solidFill>
            <a:schemeClr val="tx1"/>
          </a:solidFill>
          <a:latin typeface="Calibri" panose="020F0502020204030204" pitchFamily="34" charset="0"/>
        </a:defRPr>
      </a:lvl6pPr>
      <a:lvl7pPr marL="914400" algn="ctr" defTabSz="895350" rtl="0" fontAlgn="base">
        <a:spcBef>
          <a:spcPct val="0"/>
        </a:spcBef>
        <a:spcAft>
          <a:spcPct val="0"/>
        </a:spcAft>
        <a:defRPr sz="4300">
          <a:solidFill>
            <a:schemeClr val="tx1"/>
          </a:solidFill>
          <a:latin typeface="Calibri" panose="020F0502020204030204" pitchFamily="34" charset="0"/>
        </a:defRPr>
      </a:lvl7pPr>
      <a:lvl8pPr marL="1371600" algn="ctr" defTabSz="895350" rtl="0" fontAlgn="base">
        <a:spcBef>
          <a:spcPct val="0"/>
        </a:spcBef>
        <a:spcAft>
          <a:spcPct val="0"/>
        </a:spcAft>
        <a:defRPr sz="4300">
          <a:solidFill>
            <a:schemeClr val="tx1"/>
          </a:solidFill>
          <a:latin typeface="Calibri" panose="020F0502020204030204" pitchFamily="34" charset="0"/>
        </a:defRPr>
      </a:lvl8pPr>
      <a:lvl9pPr marL="1828800" algn="ctr" defTabSz="895350" rtl="0" fontAlgn="base">
        <a:spcBef>
          <a:spcPct val="0"/>
        </a:spcBef>
        <a:spcAft>
          <a:spcPct val="0"/>
        </a:spcAft>
        <a:defRPr sz="4300">
          <a:solidFill>
            <a:schemeClr val="tx1"/>
          </a:solidFill>
          <a:latin typeface="Calibri" panose="020F0502020204030204" pitchFamily="34" charset="0"/>
        </a:defRPr>
      </a:lvl9pPr>
    </p:titleStyle>
    <p:bodyStyle>
      <a:lvl1pPr algn="l" defTabSz="895350" rtl="0" eaLnBrk="0" fontAlgn="base" hangingPunct="0">
        <a:spcBef>
          <a:spcPct val="20000"/>
        </a:spcBef>
        <a:spcAft>
          <a:spcPct val="0"/>
        </a:spcAft>
        <a:buFont typeface="Arial" panose="020B0604020202020204" pitchFamily="34" charset="0"/>
        <a:defRPr sz="2700" b="1" kern="1200">
          <a:solidFill>
            <a:srgbClr val="336633"/>
          </a:solidFill>
          <a:latin typeface="+mn-lt"/>
          <a:ea typeface="+mn-ea"/>
          <a:cs typeface="+mn-cs"/>
        </a:defRPr>
      </a:lvl1pPr>
      <a:lvl2pPr marL="727075" indent="-279400" algn="l" defTabSz="895350"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mn-ea"/>
          <a:cs typeface="+mn-cs"/>
        </a:defRPr>
      </a:lvl2pPr>
      <a:lvl3pPr marL="1119188" indent="-223838" algn="l" defTabSz="895350" rtl="0" eaLnBrk="0" fontAlgn="base" hangingPunct="0">
        <a:spcBef>
          <a:spcPct val="20000"/>
        </a:spcBef>
        <a:spcAft>
          <a:spcPct val="0"/>
        </a:spcAft>
        <a:buFont typeface="Arial" panose="020B0604020202020204" pitchFamily="34" charset="0"/>
        <a:buChar char="•"/>
        <a:defRPr sz="2300" kern="1200">
          <a:solidFill>
            <a:schemeClr val="tx1"/>
          </a:solidFill>
          <a:latin typeface="+mn-lt"/>
          <a:ea typeface="+mn-ea"/>
          <a:cs typeface="+mn-cs"/>
        </a:defRPr>
      </a:lvl3pPr>
      <a:lvl4pPr marL="1566863" indent="-223838" algn="l" defTabSz="895350" rtl="0" eaLnBrk="0" fontAlgn="base" hangingPunct="0">
        <a:spcBef>
          <a:spcPct val="20000"/>
        </a:spcBef>
        <a:spcAft>
          <a:spcPct val="0"/>
        </a:spcAft>
        <a:buFont typeface="Arial" panose="020B0604020202020204" pitchFamily="34" charset="0"/>
        <a:buChar char="–"/>
        <a:defRPr sz="1900" kern="1200">
          <a:solidFill>
            <a:schemeClr val="tx1"/>
          </a:solidFill>
          <a:latin typeface="+mn-lt"/>
          <a:ea typeface="+mn-ea"/>
          <a:cs typeface="+mn-cs"/>
        </a:defRPr>
      </a:lvl4pPr>
      <a:lvl5pPr marL="2016125" indent="-223838" algn="l" defTabSz="895350" rtl="0" eaLnBrk="0" fontAlgn="base" hangingPunct="0">
        <a:spcBef>
          <a:spcPct val="20000"/>
        </a:spcBef>
        <a:spcAft>
          <a:spcPct val="0"/>
        </a:spcAft>
        <a:buFont typeface="Arial" panose="020B0604020202020204" pitchFamily="34" charset="0"/>
        <a:buChar char="»"/>
        <a:defRPr sz="1900" kern="1200">
          <a:solidFill>
            <a:schemeClr val="tx1"/>
          </a:solidFill>
          <a:latin typeface="+mn-lt"/>
          <a:ea typeface="+mn-ea"/>
          <a:cs typeface="+mn-cs"/>
        </a:defRPr>
      </a:lvl5pPr>
      <a:lvl6pPr marL="2464308" indent="-224028" algn="l" defTabSz="896112" rtl="0" eaLnBrk="1" latinLnBrk="0" hangingPunct="1">
        <a:spcBef>
          <a:spcPct val="20000"/>
        </a:spcBef>
        <a:buFont typeface="Arial" pitchFamily="34" charset="0"/>
        <a:buChar char="•"/>
        <a:defRPr sz="1960" kern="1200">
          <a:solidFill>
            <a:schemeClr val="tx1"/>
          </a:solidFill>
          <a:latin typeface="+mn-lt"/>
          <a:ea typeface="+mn-ea"/>
          <a:cs typeface="+mn-cs"/>
        </a:defRPr>
      </a:lvl6pPr>
      <a:lvl7pPr marL="2912364" indent="-224028" algn="l" defTabSz="896112" rtl="0" eaLnBrk="1" latinLnBrk="0" hangingPunct="1">
        <a:spcBef>
          <a:spcPct val="20000"/>
        </a:spcBef>
        <a:buFont typeface="Arial" pitchFamily="34" charset="0"/>
        <a:buChar char="•"/>
        <a:defRPr sz="1960" kern="1200">
          <a:solidFill>
            <a:schemeClr val="tx1"/>
          </a:solidFill>
          <a:latin typeface="+mn-lt"/>
          <a:ea typeface="+mn-ea"/>
          <a:cs typeface="+mn-cs"/>
        </a:defRPr>
      </a:lvl7pPr>
      <a:lvl8pPr marL="3360420" indent="-224028" algn="l" defTabSz="896112" rtl="0" eaLnBrk="1" latinLnBrk="0" hangingPunct="1">
        <a:spcBef>
          <a:spcPct val="20000"/>
        </a:spcBef>
        <a:buFont typeface="Arial" pitchFamily="34" charset="0"/>
        <a:buChar char="•"/>
        <a:defRPr sz="1960" kern="1200">
          <a:solidFill>
            <a:schemeClr val="tx1"/>
          </a:solidFill>
          <a:latin typeface="+mn-lt"/>
          <a:ea typeface="+mn-ea"/>
          <a:cs typeface="+mn-cs"/>
        </a:defRPr>
      </a:lvl8pPr>
      <a:lvl9pPr marL="3808476" indent="-224028" algn="l" defTabSz="896112" rtl="0" eaLnBrk="1" latinLnBrk="0" hangingPunct="1">
        <a:spcBef>
          <a:spcPct val="20000"/>
        </a:spcBef>
        <a:buFont typeface="Arial" pitchFamily="34" charset="0"/>
        <a:buChar char="•"/>
        <a:defRPr sz="1960" kern="1200">
          <a:solidFill>
            <a:schemeClr val="tx1"/>
          </a:solidFill>
          <a:latin typeface="+mn-lt"/>
          <a:ea typeface="+mn-ea"/>
          <a:cs typeface="+mn-cs"/>
        </a:defRPr>
      </a:lvl9pPr>
    </p:bodyStyle>
    <p:otherStyle>
      <a:defPPr>
        <a:defRPr lang="en-US"/>
      </a:defPPr>
      <a:lvl1pPr marL="0" algn="l" defTabSz="896112" rtl="0" eaLnBrk="1" latinLnBrk="0" hangingPunct="1">
        <a:defRPr sz="1764" kern="1200">
          <a:solidFill>
            <a:schemeClr val="tx1"/>
          </a:solidFill>
          <a:latin typeface="+mn-lt"/>
          <a:ea typeface="+mn-ea"/>
          <a:cs typeface="+mn-cs"/>
        </a:defRPr>
      </a:lvl1pPr>
      <a:lvl2pPr marL="448056" algn="l" defTabSz="896112" rtl="0" eaLnBrk="1" latinLnBrk="0" hangingPunct="1">
        <a:defRPr sz="1764" kern="1200">
          <a:solidFill>
            <a:schemeClr val="tx1"/>
          </a:solidFill>
          <a:latin typeface="+mn-lt"/>
          <a:ea typeface="+mn-ea"/>
          <a:cs typeface="+mn-cs"/>
        </a:defRPr>
      </a:lvl2pPr>
      <a:lvl3pPr marL="896112" algn="l" defTabSz="896112" rtl="0" eaLnBrk="1" latinLnBrk="0" hangingPunct="1">
        <a:defRPr sz="1764" kern="1200">
          <a:solidFill>
            <a:schemeClr val="tx1"/>
          </a:solidFill>
          <a:latin typeface="+mn-lt"/>
          <a:ea typeface="+mn-ea"/>
          <a:cs typeface="+mn-cs"/>
        </a:defRPr>
      </a:lvl3pPr>
      <a:lvl4pPr marL="1344168" algn="l" defTabSz="896112" rtl="0" eaLnBrk="1" latinLnBrk="0" hangingPunct="1">
        <a:defRPr sz="1764" kern="1200">
          <a:solidFill>
            <a:schemeClr val="tx1"/>
          </a:solidFill>
          <a:latin typeface="+mn-lt"/>
          <a:ea typeface="+mn-ea"/>
          <a:cs typeface="+mn-cs"/>
        </a:defRPr>
      </a:lvl4pPr>
      <a:lvl5pPr marL="1792224" algn="l" defTabSz="896112" rtl="0" eaLnBrk="1" latinLnBrk="0" hangingPunct="1">
        <a:defRPr sz="1764" kern="1200">
          <a:solidFill>
            <a:schemeClr val="tx1"/>
          </a:solidFill>
          <a:latin typeface="+mn-lt"/>
          <a:ea typeface="+mn-ea"/>
          <a:cs typeface="+mn-cs"/>
        </a:defRPr>
      </a:lvl5pPr>
      <a:lvl6pPr marL="2240280" algn="l" defTabSz="896112" rtl="0" eaLnBrk="1" latinLnBrk="0" hangingPunct="1">
        <a:defRPr sz="1764" kern="1200">
          <a:solidFill>
            <a:schemeClr val="tx1"/>
          </a:solidFill>
          <a:latin typeface="+mn-lt"/>
          <a:ea typeface="+mn-ea"/>
          <a:cs typeface="+mn-cs"/>
        </a:defRPr>
      </a:lvl6pPr>
      <a:lvl7pPr marL="2688336" algn="l" defTabSz="896112" rtl="0" eaLnBrk="1" latinLnBrk="0" hangingPunct="1">
        <a:defRPr sz="1764" kern="1200">
          <a:solidFill>
            <a:schemeClr val="tx1"/>
          </a:solidFill>
          <a:latin typeface="+mn-lt"/>
          <a:ea typeface="+mn-ea"/>
          <a:cs typeface="+mn-cs"/>
        </a:defRPr>
      </a:lvl7pPr>
      <a:lvl8pPr marL="3136392" algn="l" defTabSz="896112" rtl="0" eaLnBrk="1" latinLnBrk="0" hangingPunct="1">
        <a:defRPr sz="1764" kern="1200">
          <a:solidFill>
            <a:schemeClr val="tx1"/>
          </a:solidFill>
          <a:latin typeface="+mn-lt"/>
          <a:ea typeface="+mn-ea"/>
          <a:cs typeface="+mn-cs"/>
        </a:defRPr>
      </a:lvl8pPr>
      <a:lvl9pPr marL="3584448" algn="l" defTabSz="896112" rtl="0" eaLnBrk="1" latinLnBrk="0" hangingPunct="1">
        <a:defRPr sz="176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37.xml"/><Relationship Id="rId1" Type="http://schemas.openxmlformats.org/officeDocument/2006/relationships/tags" Target="../tags/tag23.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37.xml"/><Relationship Id="rId1" Type="http://schemas.openxmlformats.org/officeDocument/2006/relationships/tags" Target="../tags/tag24.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37.xml"/><Relationship Id="rId1" Type="http://schemas.openxmlformats.org/officeDocument/2006/relationships/tags" Target="../tags/tag25.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Layout" Target="../slideLayouts/slideLayout37.xml"/><Relationship Id="rId1" Type="http://schemas.openxmlformats.org/officeDocument/2006/relationships/tags" Target="../tags/tag26.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slideLayout" Target="../slideLayouts/slideLayout37.xml"/><Relationship Id="rId1" Type="http://schemas.openxmlformats.org/officeDocument/2006/relationships/tags" Target="../tags/tag27.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Layout" Target="../slideLayouts/slideLayout37.xml"/><Relationship Id="rId1" Type="http://schemas.openxmlformats.org/officeDocument/2006/relationships/tags" Target="../tags/tag28.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Layout" Target="../slideLayouts/slideLayout37.xml"/><Relationship Id="rId1" Type="http://schemas.openxmlformats.org/officeDocument/2006/relationships/tags" Target="../tags/tag29.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slideLayout" Target="../slideLayouts/slideLayout37.xml"/><Relationship Id="rId1" Type="http://schemas.openxmlformats.org/officeDocument/2006/relationships/tags" Target="../tags/tag30.xml"/></Relationships>
</file>

<file path=ppt/slides/_rels/slide18.xml.rels><?xml version="1.0" encoding="UTF-8" standalone="yes"?>
<Relationships xmlns="http://schemas.openxmlformats.org/package/2006/relationships"><Relationship Id="rId3" Type="http://schemas.openxmlformats.org/officeDocument/2006/relationships/hyperlink" Target="mailto:chamsocdoanhnghiep@vpbank.com.vn" TargetMode="External"/><Relationship Id="rId2" Type="http://schemas.openxmlformats.org/officeDocument/2006/relationships/slideLayout" Target="../slideLayouts/slideLayout37.xml"/><Relationship Id="rId1" Type="http://schemas.openxmlformats.org/officeDocument/2006/relationships/tags" Target="../tags/tag31.xml"/><Relationship Id="rId5" Type="http://schemas.openxmlformats.org/officeDocument/2006/relationships/image" Target="../media/image26.png"/><Relationship Id="rId4" Type="http://schemas.openxmlformats.org/officeDocument/2006/relationships/hyperlink" Target="mailto:csmb-taikhoan@vpbank.com.vn" TargetMode="Externa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6.xml"/><Relationship Id="rId1" Type="http://schemas.openxmlformats.org/officeDocument/2006/relationships/tags" Target="../tags/tag3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xml.rels><?xml version="1.0" encoding="UTF-8" standalone="yes"?>
<Relationships xmlns="http://schemas.openxmlformats.org/package/2006/relationships"><Relationship Id="rId3" Type="http://schemas.openxmlformats.org/officeDocument/2006/relationships/hyperlink" Target="https://estatement.vpbank.com.vn/t24adhoc-portal" TargetMode="External"/><Relationship Id="rId2" Type="http://schemas.openxmlformats.org/officeDocument/2006/relationships/slideLayout" Target="../slideLayouts/slideLayout37.xml"/><Relationship Id="rId1" Type="http://schemas.openxmlformats.org/officeDocument/2006/relationships/tags" Target="../tags/tag16.xml"/><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37.xml"/><Relationship Id="rId1" Type="http://schemas.openxmlformats.org/officeDocument/2006/relationships/tags" Target="../tags/tag17.xml"/><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37.xml"/><Relationship Id="rId1" Type="http://schemas.openxmlformats.org/officeDocument/2006/relationships/tags" Target="../tags/tag18.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37.xml"/><Relationship Id="rId1" Type="http://schemas.openxmlformats.org/officeDocument/2006/relationships/tags" Target="../tags/tag19.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37.xml"/><Relationship Id="rId1" Type="http://schemas.openxmlformats.org/officeDocument/2006/relationships/tags" Target="../tags/tag20.xml"/></Relationships>
</file>

<file path=ppt/slides/_rels/slide8.xml.rels><?xml version="1.0" encoding="UTF-8" standalone="yes"?>
<Relationships xmlns="http://schemas.openxmlformats.org/package/2006/relationships"><Relationship Id="rId3" Type="http://schemas.openxmlformats.org/officeDocument/2006/relationships/hyperlink" Target="https://estatement.vpbank.com.vn/t24adhoc-portal" TargetMode="External"/><Relationship Id="rId2" Type="http://schemas.openxmlformats.org/officeDocument/2006/relationships/slideLayout" Target="../slideLayouts/slideLayout37.xml"/><Relationship Id="rId1" Type="http://schemas.openxmlformats.org/officeDocument/2006/relationships/tags" Target="../tags/tag21.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37.xml"/><Relationship Id="rId1" Type="http://schemas.openxmlformats.org/officeDocument/2006/relationships/tags" Target="../tags/tag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93032" y="358641"/>
            <a:ext cx="6979762" cy="969811"/>
          </a:xfrm>
        </p:spPr>
        <p:txBody>
          <a:bodyPr vert="horz" wrap="square" lIns="91440" tIns="45720" rIns="91440" bIns="45720" numCol="1" anchorCtr="0" compatLnSpc="1">
            <a:prstTxWarp prst="textNoShape">
              <a:avLst/>
            </a:prstTxWarp>
            <a:noAutofit/>
          </a:bodyPr>
          <a:lstStyle/>
          <a:p>
            <a:pPr algn="ctr" eaLnBrk="1" hangingPunct="1"/>
            <a:r>
              <a:rPr lang="vi-VN" sz="2800" b="1" dirty="0">
                <a:solidFill>
                  <a:srgbClr val="663300"/>
                </a:solidFill>
                <a:effectLst>
                  <a:outerShdw blurRad="38100" dist="38100" dir="2700000" algn="tl">
                    <a:srgbClr val="000000"/>
                  </a:outerShdw>
                </a:effectLst>
                <a:latin typeface="VPBANK"/>
              </a:rPr>
              <a:t>Hướng dẫn sử dụng </a:t>
            </a:r>
            <a:r>
              <a:rPr lang="en-US" sz="2800" b="1" dirty="0" smtClean="0">
                <a:solidFill>
                  <a:srgbClr val="663300"/>
                </a:solidFill>
                <a:effectLst>
                  <a:outerShdw blurRad="38100" dist="38100" dir="2700000" algn="tl">
                    <a:srgbClr val="000000"/>
                  </a:outerShdw>
                </a:effectLst>
                <a:latin typeface="VPBANK"/>
              </a:rPr>
              <a:t>S</a:t>
            </a:r>
            <a:r>
              <a:rPr lang="vi-VN" sz="2800" b="1" dirty="0" smtClean="0">
                <a:solidFill>
                  <a:srgbClr val="663300"/>
                </a:solidFill>
                <a:effectLst>
                  <a:outerShdw blurRad="38100" dist="38100" dir="2700000" algn="tl">
                    <a:srgbClr val="000000"/>
                  </a:outerShdw>
                </a:effectLst>
                <a:latin typeface="VPBANK"/>
              </a:rPr>
              <a:t>ao </a:t>
            </a:r>
            <a:r>
              <a:rPr lang="vi-VN" sz="2800" b="1" dirty="0">
                <a:solidFill>
                  <a:srgbClr val="663300"/>
                </a:solidFill>
                <a:effectLst>
                  <a:outerShdw blurRad="38100" dist="38100" dir="2700000" algn="tl">
                    <a:srgbClr val="000000"/>
                  </a:outerShdw>
                </a:effectLst>
                <a:latin typeface="VPBANK"/>
              </a:rPr>
              <a:t>kê </a:t>
            </a:r>
            <a:r>
              <a:rPr lang="en-US" sz="2800" b="1" dirty="0" err="1" smtClean="0">
                <a:solidFill>
                  <a:srgbClr val="663300"/>
                </a:solidFill>
                <a:effectLst>
                  <a:outerShdw blurRad="38100" dist="38100" dir="2700000" algn="tl">
                    <a:srgbClr val="000000"/>
                  </a:outerShdw>
                </a:effectLst>
                <a:latin typeface="VPBANK"/>
              </a:rPr>
              <a:t>đối</a:t>
            </a:r>
            <a:r>
              <a:rPr lang="en-US" sz="2800" b="1" dirty="0" smtClean="0">
                <a:solidFill>
                  <a:srgbClr val="663300"/>
                </a:solidFill>
                <a:effectLst>
                  <a:outerShdw blurRad="38100" dist="38100" dir="2700000" algn="tl">
                    <a:srgbClr val="000000"/>
                  </a:outerShdw>
                </a:effectLst>
                <a:latin typeface="VPBANK"/>
              </a:rPr>
              <a:t> </a:t>
            </a:r>
            <a:r>
              <a:rPr lang="en-US" sz="2800" b="1" dirty="0" err="1" smtClean="0">
                <a:solidFill>
                  <a:srgbClr val="663300"/>
                </a:solidFill>
                <a:effectLst>
                  <a:outerShdw blurRad="38100" dist="38100" dir="2700000" algn="tl">
                    <a:srgbClr val="000000"/>
                  </a:outerShdw>
                </a:effectLst>
                <a:latin typeface="VPBANK"/>
              </a:rPr>
              <a:t>ứng</a:t>
            </a:r>
            <a:endParaRPr lang="en-US" sz="2900" b="1" dirty="0" smtClean="0">
              <a:solidFill>
                <a:schemeClr val="accent2">
                  <a:lumMod val="50000"/>
                </a:schemeClr>
              </a:solidFill>
              <a:effectLst>
                <a:outerShdw blurRad="38100" dist="38100" dir="2700000" algn="tl">
                  <a:srgbClr val="000000"/>
                </a:outerShdw>
              </a:effectLst>
              <a:latin typeface="VPBANK"/>
            </a:endParaRPr>
          </a:p>
        </p:txBody>
      </p:sp>
      <p:sp>
        <p:nvSpPr>
          <p:cNvPr id="3" name="TextBox 2"/>
          <p:cNvSpPr txBox="1"/>
          <p:nvPr/>
        </p:nvSpPr>
        <p:spPr>
          <a:xfrm>
            <a:off x="516834" y="2021998"/>
            <a:ext cx="8202050" cy="1938992"/>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4000" b="1" dirty="0" err="1" smtClean="0">
                <a:solidFill>
                  <a:schemeClr val="accent2">
                    <a:lumMod val="50000"/>
                  </a:schemeClr>
                </a:solidFill>
                <a:effectLst>
                  <a:outerShdw blurRad="38100" dist="38100" dir="2700000" algn="tl">
                    <a:srgbClr val="000000"/>
                  </a:outerShdw>
                </a:effectLst>
                <a:latin typeface="VPBANK"/>
              </a:rPr>
              <a:t>Cấu</a:t>
            </a:r>
            <a:r>
              <a:rPr lang="en-US" sz="4000" b="1" dirty="0" smtClean="0">
                <a:solidFill>
                  <a:schemeClr val="accent2">
                    <a:lumMod val="50000"/>
                  </a:schemeClr>
                </a:solidFill>
                <a:effectLst>
                  <a:outerShdw blurRad="38100" dist="38100" dir="2700000" algn="tl">
                    <a:srgbClr val="000000"/>
                  </a:outerShdw>
                </a:effectLst>
                <a:latin typeface="VPBANK"/>
              </a:rPr>
              <a:t> </a:t>
            </a:r>
            <a:r>
              <a:rPr lang="en-US" sz="4000" b="1" dirty="0" err="1" smtClean="0">
                <a:solidFill>
                  <a:schemeClr val="accent2">
                    <a:lumMod val="50000"/>
                  </a:schemeClr>
                </a:solidFill>
                <a:effectLst>
                  <a:outerShdw blurRad="38100" dist="38100" dir="2700000" algn="tl">
                    <a:srgbClr val="000000"/>
                  </a:outerShdw>
                </a:effectLst>
                <a:latin typeface="VPBANK"/>
              </a:rPr>
              <a:t>phần</a:t>
            </a:r>
            <a:r>
              <a:rPr lang="en-US" sz="4000" b="1" dirty="0" smtClean="0">
                <a:solidFill>
                  <a:schemeClr val="accent2">
                    <a:lumMod val="50000"/>
                  </a:schemeClr>
                </a:solidFill>
                <a:effectLst>
                  <a:outerShdw blurRad="38100" dist="38100" dir="2700000" algn="tl">
                    <a:srgbClr val="000000"/>
                  </a:outerShdw>
                </a:effectLst>
                <a:latin typeface="VPBANK"/>
              </a:rPr>
              <a:t> </a:t>
            </a:r>
            <a:r>
              <a:rPr lang="en-US" sz="4000" b="1" dirty="0" err="1" smtClean="0">
                <a:solidFill>
                  <a:schemeClr val="accent2">
                    <a:lumMod val="50000"/>
                  </a:schemeClr>
                </a:solidFill>
                <a:effectLst>
                  <a:outerShdw blurRad="38100" dist="38100" dir="2700000" algn="tl">
                    <a:srgbClr val="000000"/>
                  </a:outerShdw>
                </a:effectLst>
                <a:latin typeface="VPBANK"/>
              </a:rPr>
              <a:t>chức</a:t>
            </a:r>
            <a:r>
              <a:rPr lang="en-US" sz="4000" b="1" dirty="0" smtClean="0">
                <a:solidFill>
                  <a:schemeClr val="accent2">
                    <a:lumMod val="50000"/>
                  </a:schemeClr>
                </a:solidFill>
                <a:effectLst>
                  <a:outerShdw blurRad="38100" dist="38100" dir="2700000" algn="tl">
                    <a:srgbClr val="000000"/>
                  </a:outerShdw>
                </a:effectLst>
                <a:latin typeface="VPBANK"/>
              </a:rPr>
              <a:t> </a:t>
            </a:r>
            <a:r>
              <a:rPr lang="en-US" sz="4000" b="1" dirty="0" err="1" smtClean="0">
                <a:solidFill>
                  <a:schemeClr val="accent2">
                    <a:lumMod val="50000"/>
                  </a:schemeClr>
                </a:solidFill>
                <a:effectLst>
                  <a:outerShdw blurRad="38100" dist="38100" dir="2700000" algn="tl">
                    <a:srgbClr val="000000"/>
                  </a:outerShdw>
                </a:effectLst>
                <a:latin typeface="VPBANK"/>
              </a:rPr>
              <a:t>năng</a:t>
            </a:r>
            <a:endParaRPr lang="en-US" sz="4000" b="1" dirty="0" smtClean="0">
              <a:solidFill>
                <a:schemeClr val="accent2">
                  <a:lumMod val="50000"/>
                </a:schemeClr>
              </a:solidFill>
              <a:effectLst>
                <a:outerShdw blurRad="38100" dist="38100" dir="2700000" algn="tl">
                  <a:srgbClr val="000000"/>
                </a:outerShdw>
              </a:effectLst>
              <a:latin typeface="VPBANK"/>
            </a:endParaRPr>
          </a:p>
          <a:p>
            <a:pPr algn="ctr"/>
            <a:r>
              <a:rPr lang="en-US" sz="4000" b="1" dirty="0" err="1" smtClean="0">
                <a:solidFill>
                  <a:schemeClr val="accent2">
                    <a:lumMod val="50000"/>
                  </a:schemeClr>
                </a:solidFill>
                <a:effectLst>
                  <a:outerShdw blurRad="38100" dist="38100" dir="2700000" algn="tl">
                    <a:srgbClr val="000000"/>
                  </a:outerShdw>
                </a:effectLst>
                <a:latin typeface="VPBANK"/>
              </a:rPr>
              <a:t>Yêu</a:t>
            </a:r>
            <a:r>
              <a:rPr lang="en-US" sz="4000" b="1" dirty="0" smtClean="0">
                <a:solidFill>
                  <a:schemeClr val="accent2">
                    <a:lumMod val="50000"/>
                  </a:schemeClr>
                </a:solidFill>
                <a:effectLst>
                  <a:outerShdw blurRad="38100" dist="38100" dir="2700000" algn="tl">
                    <a:srgbClr val="000000"/>
                  </a:outerShdw>
                </a:effectLst>
                <a:latin typeface="VPBANK"/>
              </a:rPr>
              <a:t> </a:t>
            </a:r>
            <a:r>
              <a:rPr lang="en-US" sz="4000" b="1" dirty="0" err="1" smtClean="0">
                <a:solidFill>
                  <a:schemeClr val="accent2">
                    <a:lumMod val="50000"/>
                  </a:schemeClr>
                </a:solidFill>
                <a:effectLst>
                  <a:outerShdw blurRad="38100" dist="38100" dir="2700000" algn="tl">
                    <a:srgbClr val="000000"/>
                  </a:outerShdw>
                </a:effectLst>
                <a:latin typeface="VPBANK"/>
              </a:rPr>
              <a:t>cầu</a:t>
            </a:r>
            <a:r>
              <a:rPr lang="en-US" sz="4000" b="1" dirty="0" smtClean="0">
                <a:solidFill>
                  <a:schemeClr val="accent2">
                    <a:lumMod val="50000"/>
                  </a:schemeClr>
                </a:solidFill>
                <a:effectLst>
                  <a:outerShdw blurRad="38100" dist="38100" dir="2700000" algn="tl">
                    <a:srgbClr val="000000"/>
                  </a:outerShdw>
                </a:effectLst>
                <a:latin typeface="VPBANK"/>
              </a:rPr>
              <a:t> </a:t>
            </a:r>
            <a:r>
              <a:rPr lang="en-US" sz="4000" b="1" dirty="0" err="1" smtClean="0">
                <a:solidFill>
                  <a:schemeClr val="accent2">
                    <a:lumMod val="50000"/>
                  </a:schemeClr>
                </a:solidFill>
                <a:effectLst>
                  <a:outerShdw blurRad="38100" dist="38100" dir="2700000" algn="tl">
                    <a:srgbClr val="000000"/>
                  </a:outerShdw>
                </a:effectLst>
                <a:latin typeface="VPBANK"/>
              </a:rPr>
              <a:t>nhận</a:t>
            </a:r>
            <a:r>
              <a:rPr lang="en-US" sz="4000" b="1" dirty="0" smtClean="0">
                <a:solidFill>
                  <a:schemeClr val="accent2">
                    <a:lumMod val="50000"/>
                  </a:schemeClr>
                </a:solidFill>
                <a:effectLst>
                  <a:outerShdw blurRad="38100" dist="38100" dir="2700000" algn="tl">
                    <a:srgbClr val="000000"/>
                  </a:outerShdw>
                </a:effectLst>
                <a:latin typeface="VPBANK"/>
              </a:rPr>
              <a:t> </a:t>
            </a:r>
            <a:r>
              <a:rPr lang="en-US" sz="4000" b="1" dirty="0">
                <a:solidFill>
                  <a:schemeClr val="accent2">
                    <a:lumMod val="50000"/>
                  </a:schemeClr>
                </a:solidFill>
                <a:effectLst>
                  <a:outerShdw blurRad="38100" dist="38100" dir="2700000" algn="tl">
                    <a:srgbClr val="000000"/>
                  </a:outerShdw>
                </a:effectLst>
                <a:latin typeface="VPBANK"/>
              </a:rPr>
              <a:t>S</a:t>
            </a:r>
            <a:r>
              <a:rPr lang="en-US" sz="4000" b="1" dirty="0" smtClean="0">
                <a:solidFill>
                  <a:schemeClr val="accent2">
                    <a:lumMod val="50000"/>
                  </a:schemeClr>
                </a:solidFill>
                <a:effectLst>
                  <a:outerShdw blurRad="38100" dist="38100" dir="2700000" algn="tl">
                    <a:srgbClr val="000000"/>
                  </a:outerShdw>
                </a:effectLst>
                <a:latin typeface="VPBANK"/>
              </a:rPr>
              <a:t>ao </a:t>
            </a:r>
            <a:r>
              <a:rPr lang="en-US" sz="4000" b="1" dirty="0" err="1" smtClean="0">
                <a:solidFill>
                  <a:schemeClr val="accent2">
                    <a:lumMod val="50000"/>
                  </a:schemeClr>
                </a:solidFill>
                <a:effectLst>
                  <a:outerShdw blurRad="38100" dist="38100" dir="2700000" algn="tl">
                    <a:srgbClr val="000000"/>
                  </a:outerShdw>
                </a:effectLst>
                <a:latin typeface="VPBANK"/>
              </a:rPr>
              <a:t>kê</a:t>
            </a:r>
            <a:r>
              <a:rPr lang="en-US" sz="4000" b="1" dirty="0" smtClean="0">
                <a:solidFill>
                  <a:schemeClr val="accent2">
                    <a:lumMod val="50000"/>
                  </a:schemeClr>
                </a:solidFill>
                <a:effectLst>
                  <a:outerShdw blurRad="38100" dist="38100" dir="2700000" algn="tl">
                    <a:srgbClr val="000000"/>
                  </a:outerShdw>
                </a:effectLst>
                <a:latin typeface="VPBANK"/>
              </a:rPr>
              <a:t> </a:t>
            </a:r>
            <a:r>
              <a:rPr lang="en-US" sz="4000" b="1" dirty="0" err="1" smtClean="0">
                <a:solidFill>
                  <a:schemeClr val="accent2">
                    <a:lumMod val="50000"/>
                  </a:schemeClr>
                </a:solidFill>
                <a:effectLst>
                  <a:outerShdw blurRad="38100" dist="38100" dir="2700000" algn="tl">
                    <a:srgbClr val="000000"/>
                  </a:outerShdw>
                </a:effectLst>
                <a:latin typeface="VPBANK"/>
              </a:rPr>
              <a:t>đối</a:t>
            </a:r>
            <a:r>
              <a:rPr lang="en-US" sz="4000" b="1" dirty="0" smtClean="0">
                <a:solidFill>
                  <a:schemeClr val="accent2">
                    <a:lumMod val="50000"/>
                  </a:schemeClr>
                </a:solidFill>
                <a:effectLst>
                  <a:outerShdw blurRad="38100" dist="38100" dir="2700000" algn="tl">
                    <a:srgbClr val="000000"/>
                  </a:outerShdw>
                </a:effectLst>
                <a:latin typeface="VPBANK"/>
              </a:rPr>
              <a:t> </a:t>
            </a:r>
            <a:r>
              <a:rPr lang="en-US" sz="4000" b="1" dirty="0" err="1" smtClean="0">
                <a:solidFill>
                  <a:schemeClr val="accent2">
                    <a:lumMod val="50000"/>
                  </a:schemeClr>
                </a:solidFill>
                <a:effectLst>
                  <a:outerShdw blurRad="38100" dist="38100" dir="2700000" algn="tl">
                    <a:srgbClr val="000000"/>
                  </a:outerShdw>
                </a:effectLst>
                <a:latin typeface="VPBANK"/>
              </a:rPr>
              <a:t>ứng</a:t>
            </a:r>
            <a:r>
              <a:rPr lang="en-US" sz="4000" b="1" dirty="0" smtClean="0">
                <a:solidFill>
                  <a:schemeClr val="accent2">
                    <a:lumMod val="50000"/>
                  </a:schemeClr>
                </a:solidFill>
                <a:effectLst>
                  <a:outerShdw blurRad="38100" dist="38100" dir="2700000" algn="tl">
                    <a:srgbClr val="000000"/>
                  </a:outerShdw>
                </a:effectLst>
                <a:latin typeface="VPBANK"/>
              </a:rPr>
              <a:t> – </a:t>
            </a:r>
            <a:r>
              <a:rPr lang="en-US" sz="4000" b="1" dirty="0" err="1" smtClean="0">
                <a:solidFill>
                  <a:schemeClr val="accent2">
                    <a:lumMod val="50000"/>
                  </a:schemeClr>
                </a:solidFill>
                <a:effectLst>
                  <a:outerShdw blurRad="38100" dist="38100" dir="2700000" algn="tl">
                    <a:srgbClr val="000000"/>
                  </a:outerShdw>
                </a:effectLst>
                <a:latin typeface="VPBANK"/>
              </a:rPr>
              <a:t>Tải</a:t>
            </a:r>
            <a:r>
              <a:rPr lang="en-US" sz="4000" b="1" dirty="0" smtClean="0">
                <a:solidFill>
                  <a:schemeClr val="accent2">
                    <a:lumMod val="50000"/>
                  </a:schemeClr>
                </a:solidFill>
                <a:effectLst>
                  <a:outerShdw blurRad="38100" dist="38100" dir="2700000" algn="tl">
                    <a:srgbClr val="000000"/>
                  </a:outerShdw>
                </a:effectLst>
                <a:latin typeface="VPBANK"/>
              </a:rPr>
              <a:t> </a:t>
            </a:r>
            <a:r>
              <a:rPr lang="en-US" sz="4000" b="1" dirty="0" err="1" smtClean="0">
                <a:solidFill>
                  <a:schemeClr val="accent2">
                    <a:lumMod val="50000"/>
                  </a:schemeClr>
                </a:solidFill>
                <a:effectLst>
                  <a:outerShdw blurRad="38100" dist="38100" dir="2700000" algn="tl">
                    <a:srgbClr val="000000"/>
                  </a:outerShdw>
                </a:effectLst>
                <a:latin typeface="VPBANK"/>
              </a:rPr>
              <a:t>sao</a:t>
            </a:r>
            <a:r>
              <a:rPr lang="en-US" sz="4000" b="1" dirty="0" smtClean="0">
                <a:solidFill>
                  <a:schemeClr val="accent2">
                    <a:lumMod val="50000"/>
                  </a:schemeClr>
                </a:solidFill>
                <a:effectLst>
                  <a:outerShdw blurRad="38100" dist="38100" dir="2700000" algn="tl">
                    <a:srgbClr val="000000"/>
                  </a:outerShdw>
                </a:effectLst>
                <a:latin typeface="VPBANK"/>
              </a:rPr>
              <a:t> </a:t>
            </a:r>
            <a:r>
              <a:rPr lang="en-US" sz="4000" b="1" dirty="0" err="1" smtClean="0">
                <a:solidFill>
                  <a:schemeClr val="accent2">
                    <a:lumMod val="50000"/>
                  </a:schemeClr>
                </a:solidFill>
                <a:effectLst>
                  <a:outerShdw blurRad="38100" dist="38100" dir="2700000" algn="tl">
                    <a:srgbClr val="000000"/>
                  </a:outerShdw>
                </a:effectLst>
                <a:latin typeface="VPBANK"/>
              </a:rPr>
              <a:t>kê</a:t>
            </a:r>
            <a:r>
              <a:rPr lang="en-US" sz="4000" b="1" dirty="0" smtClean="0">
                <a:solidFill>
                  <a:schemeClr val="accent2">
                    <a:lumMod val="50000"/>
                  </a:schemeClr>
                </a:solidFill>
                <a:effectLst>
                  <a:outerShdw blurRad="38100" dist="38100" dir="2700000" algn="tl">
                    <a:srgbClr val="000000"/>
                  </a:outerShdw>
                </a:effectLst>
                <a:latin typeface="VPBANK"/>
              </a:rPr>
              <a:t> </a:t>
            </a:r>
            <a:r>
              <a:rPr lang="en-US" sz="4000" b="1" dirty="0" err="1" smtClean="0">
                <a:solidFill>
                  <a:schemeClr val="accent2">
                    <a:lumMod val="50000"/>
                  </a:schemeClr>
                </a:solidFill>
                <a:effectLst>
                  <a:outerShdw blurRad="38100" dist="38100" dir="2700000" algn="tl">
                    <a:srgbClr val="000000"/>
                  </a:outerShdw>
                </a:effectLst>
                <a:latin typeface="VPBANK"/>
              </a:rPr>
              <a:t>đối</a:t>
            </a:r>
            <a:r>
              <a:rPr lang="en-US" sz="4000" b="1" dirty="0" smtClean="0">
                <a:solidFill>
                  <a:schemeClr val="accent2">
                    <a:lumMod val="50000"/>
                  </a:schemeClr>
                </a:solidFill>
                <a:effectLst>
                  <a:outerShdw blurRad="38100" dist="38100" dir="2700000" algn="tl">
                    <a:srgbClr val="000000"/>
                  </a:outerShdw>
                </a:effectLst>
                <a:latin typeface="VPBANK"/>
              </a:rPr>
              <a:t> </a:t>
            </a:r>
            <a:r>
              <a:rPr lang="en-US" sz="4000" b="1" dirty="0" err="1" smtClean="0">
                <a:solidFill>
                  <a:schemeClr val="accent2">
                    <a:lumMod val="50000"/>
                  </a:schemeClr>
                </a:solidFill>
                <a:effectLst>
                  <a:outerShdw blurRad="38100" dist="38100" dir="2700000" algn="tl">
                    <a:srgbClr val="000000"/>
                  </a:outerShdw>
                </a:effectLst>
                <a:latin typeface="VPBANK"/>
              </a:rPr>
              <a:t>ứng</a:t>
            </a:r>
            <a:r>
              <a:rPr lang="en-US" sz="4000" b="1" dirty="0" smtClean="0">
                <a:solidFill>
                  <a:schemeClr val="accent2">
                    <a:lumMod val="50000"/>
                  </a:schemeClr>
                </a:solidFill>
                <a:effectLst>
                  <a:outerShdw blurRad="38100" dist="38100" dir="2700000" algn="tl">
                    <a:srgbClr val="000000"/>
                  </a:outerShdw>
                </a:effectLst>
                <a:latin typeface="VPBANK"/>
              </a:rPr>
              <a:t> </a:t>
            </a:r>
            <a:r>
              <a:rPr lang="en-US" sz="4000" b="1" dirty="0">
                <a:solidFill>
                  <a:schemeClr val="accent2">
                    <a:lumMod val="50000"/>
                  </a:schemeClr>
                </a:solidFill>
                <a:effectLst>
                  <a:outerShdw blurRad="38100" dist="38100" dir="2700000" algn="tl">
                    <a:srgbClr val="000000"/>
                  </a:outerShdw>
                </a:effectLst>
                <a:latin typeface="VPBANK"/>
              </a:rPr>
              <a:t>–</a:t>
            </a:r>
            <a:r>
              <a:rPr lang="en-US" sz="4000" b="1" dirty="0" smtClean="0">
                <a:solidFill>
                  <a:schemeClr val="accent2">
                    <a:lumMod val="50000"/>
                  </a:schemeClr>
                </a:solidFill>
                <a:effectLst>
                  <a:outerShdw blurRad="38100" dist="38100" dir="2700000" algn="tl">
                    <a:srgbClr val="000000"/>
                  </a:outerShdw>
                </a:effectLst>
                <a:latin typeface="VPBANK"/>
              </a:rPr>
              <a:t> </a:t>
            </a:r>
            <a:r>
              <a:rPr lang="en-US" sz="4000" b="1" dirty="0" err="1" smtClean="0">
                <a:solidFill>
                  <a:schemeClr val="accent2">
                    <a:lumMod val="50000"/>
                  </a:schemeClr>
                </a:solidFill>
                <a:effectLst>
                  <a:outerShdw blurRad="38100" dist="38100" dir="2700000" algn="tl">
                    <a:srgbClr val="000000"/>
                  </a:outerShdw>
                </a:effectLst>
                <a:latin typeface="VPBANK"/>
              </a:rPr>
              <a:t>Chữ</a:t>
            </a:r>
            <a:r>
              <a:rPr lang="en-US" sz="4000" b="1" dirty="0" smtClean="0">
                <a:solidFill>
                  <a:schemeClr val="accent2">
                    <a:lumMod val="50000"/>
                  </a:schemeClr>
                </a:solidFill>
                <a:effectLst>
                  <a:outerShdw blurRad="38100" dist="38100" dir="2700000" algn="tl">
                    <a:srgbClr val="000000"/>
                  </a:outerShdw>
                </a:effectLst>
                <a:latin typeface="VPBANK"/>
              </a:rPr>
              <a:t> </a:t>
            </a:r>
            <a:r>
              <a:rPr lang="en-US" sz="4000" b="1" dirty="0" err="1" smtClean="0">
                <a:solidFill>
                  <a:schemeClr val="accent2">
                    <a:lumMod val="50000"/>
                  </a:schemeClr>
                </a:solidFill>
                <a:effectLst>
                  <a:outerShdw blurRad="38100" dist="38100" dir="2700000" algn="tl">
                    <a:srgbClr val="000000"/>
                  </a:outerShdw>
                </a:effectLst>
                <a:latin typeface="VPBANK"/>
              </a:rPr>
              <a:t>ký</a:t>
            </a:r>
            <a:r>
              <a:rPr lang="en-US" sz="4000" b="1" dirty="0" smtClean="0">
                <a:solidFill>
                  <a:schemeClr val="accent2">
                    <a:lumMod val="50000"/>
                  </a:schemeClr>
                </a:solidFill>
                <a:effectLst>
                  <a:outerShdw blurRad="38100" dist="38100" dir="2700000" algn="tl">
                    <a:srgbClr val="000000"/>
                  </a:outerShdw>
                </a:effectLst>
                <a:latin typeface="VPBANK"/>
              </a:rPr>
              <a:t> </a:t>
            </a:r>
            <a:r>
              <a:rPr lang="en-US" sz="4000" b="1" dirty="0" err="1" smtClean="0">
                <a:solidFill>
                  <a:schemeClr val="accent2">
                    <a:lumMod val="50000"/>
                  </a:schemeClr>
                </a:solidFill>
                <a:effectLst>
                  <a:outerShdw blurRad="38100" dist="38100" dir="2700000" algn="tl">
                    <a:srgbClr val="000000"/>
                  </a:outerShdw>
                </a:effectLst>
                <a:latin typeface="VPBANK"/>
              </a:rPr>
              <a:t>số</a:t>
            </a:r>
            <a:endParaRPr lang="en-US" sz="4000" b="1" dirty="0" smtClean="0">
              <a:solidFill>
                <a:schemeClr val="accent2">
                  <a:lumMod val="50000"/>
                </a:schemeClr>
              </a:solidFill>
              <a:effectLst>
                <a:outerShdw blurRad="38100" dist="38100" dir="2700000" algn="tl">
                  <a:srgbClr val="000000"/>
                </a:outerShdw>
              </a:effectLst>
              <a:latin typeface="VPBANK"/>
            </a:endParaRPr>
          </a:p>
        </p:txBody>
      </p:sp>
      <p:sp>
        <p:nvSpPr>
          <p:cNvPr id="4" name="TextBox 3"/>
          <p:cNvSpPr txBox="1"/>
          <p:nvPr/>
        </p:nvSpPr>
        <p:spPr>
          <a:xfrm>
            <a:off x="795130" y="4985607"/>
            <a:ext cx="6029740" cy="338554"/>
          </a:xfrm>
          <a:prstGeom prst="rect">
            <a:avLst/>
          </a:prstGeom>
          <a:noFill/>
        </p:spPr>
        <p:txBody>
          <a:bodyPr wrap="square" rtlCol="0">
            <a:spAutoFit/>
          </a:bodyPr>
          <a:lstStyle/>
          <a:p>
            <a:r>
              <a:rPr lang="en-US" dirty="0" smtClean="0"/>
              <a:t>Link web: </a:t>
            </a:r>
            <a:r>
              <a:rPr lang="en-US" dirty="0"/>
              <a:t>https://estatement.vpbank.com.vn/t24adhoc-portal</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027" y="207906"/>
            <a:ext cx="7609595" cy="730171"/>
          </a:xfrm>
        </p:spPr>
        <p:txBody>
          <a:bodyPr/>
          <a:lstStyle/>
          <a:p>
            <a:r>
              <a:rPr lang="en-US" sz="2400" dirty="0"/>
              <a:t>2. TẢI SAO KÊ ĐỐI ỨNG</a:t>
            </a:r>
          </a:p>
        </p:txBody>
      </p:sp>
      <p:sp>
        <p:nvSpPr>
          <p:cNvPr id="5" name="TextBox 4"/>
          <p:cNvSpPr txBox="1"/>
          <p:nvPr/>
        </p:nvSpPr>
        <p:spPr>
          <a:xfrm>
            <a:off x="980211" y="867471"/>
            <a:ext cx="7440460" cy="3293209"/>
          </a:xfrm>
          <a:prstGeom prst="rect">
            <a:avLst/>
          </a:prstGeom>
          <a:noFill/>
        </p:spPr>
        <p:txBody>
          <a:bodyPr wrap="square" rtlCol="0">
            <a:spAutoFit/>
          </a:bodyPr>
          <a:lstStyle/>
          <a:p>
            <a:pPr algn="just">
              <a:lnSpc>
                <a:spcPct val="150000"/>
              </a:lnSpc>
            </a:pPr>
            <a:r>
              <a:rPr lang="vi-VN" b="1" dirty="0" smtClean="0">
                <a:solidFill>
                  <a:srgbClr val="1C1C1C"/>
                </a:solidFill>
              </a:rPr>
              <a:t>Bước 5: </a:t>
            </a:r>
            <a:r>
              <a:rPr lang="vi-VN" dirty="0" smtClean="0">
                <a:solidFill>
                  <a:srgbClr val="1C1C1C"/>
                </a:solidFill>
              </a:rPr>
              <a:t>Nhấn nút Tìm kiếm trên web portal</a:t>
            </a:r>
          </a:p>
          <a:p>
            <a:pPr algn="just">
              <a:lnSpc>
                <a:spcPct val="150000"/>
              </a:lnSpc>
            </a:pPr>
            <a:r>
              <a:rPr lang="vi-VN" dirty="0" smtClean="0">
                <a:solidFill>
                  <a:srgbClr val="1C1C1C"/>
                </a:solidFill>
              </a:rPr>
              <a:t>Hệ thống hiển thị ra thông tin về tài khoản và kì sao kê trong file sao kê.</a:t>
            </a:r>
            <a:endParaRPr lang="en-US" dirty="0" smtClean="0">
              <a:solidFill>
                <a:srgbClr val="1C1C1C"/>
              </a:solidFill>
            </a:endParaRPr>
          </a:p>
          <a:p>
            <a:pPr algn="just"/>
            <a:endParaRPr lang="en-US" dirty="0">
              <a:solidFill>
                <a:srgbClr val="1C1C1C"/>
              </a:solidFill>
            </a:endParaRPr>
          </a:p>
          <a:p>
            <a:pPr algn="just"/>
            <a:endParaRPr lang="en-US" dirty="0" smtClean="0">
              <a:solidFill>
                <a:srgbClr val="1C1C1C"/>
              </a:solidFill>
            </a:endParaRPr>
          </a:p>
          <a:p>
            <a:pPr algn="just"/>
            <a:endParaRPr lang="en-US" dirty="0">
              <a:solidFill>
                <a:srgbClr val="1C1C1C"/>
              </a:solidFill>
            </a:endParaRPr>
          </a:p>
          <a:p>
            <a:pPr algn="just"/>
            <a:endParaRPr lang="en-US" dirty="0" smtClean="0">
              <a:solidFill>
                <a:srgbClr val="1C1C1C"/>
              </a:solidFill>
            </a:endParaRPr>
          </a:p>
          <a:p>
            <a:pPr algn="just"/>
            <a:endParaRPr lang="en-US" dirty="0">
              <a:solidFill>
                <a:srgbClr val="1C1C1C"/>
              </a:solidFill>
            </a:endParaRPr>
          </a:p>
          <a:p>
            <a:pPr algn="just"/>
            <a:endParaRPr lang="en-US" dirty="0" smtClean="0">
              <a:solidFill>
                <a:srgbClr val="1C1C1C"/>
              </a:solidFill>
            </a:endParaRPr>
          </a:p>
          <a:p>
            <a:pPr algn="just"/>
            <a:endParaRPr lang="en-US" dirty="0">
              <a:solidFill>
                <a:srgbClr val="1C1C1C"/>
              </a:solidFill>
            </a:endParaRPr>
          </a:p>
          <a:p>
            <a:pPr algn="just"/>
            <a:endParaRPr lang="en-US" dirty="0" smtClean="0">
              <a:solidFill>
                <a:srgbClr val="1C1C1C"/>
              </a:solidFill>
            </a:endParaRPr>
          </a:p>
          <a:p>
            <a:pPr algn="just"/>
            <a:endParaRPr lang="en-US" dirty="0" smtClean="0">
              <a:solidFill>
                <a:srgbClr val="1C1C1C"/>
              </a:solidFill>
            </a:endParaRPr>
          </a:p>
          <a:p>
            <a:pPr algn="just"/>
            <a:endParaRPr lang="vi-VN" dirty="0" smtClean="0">
              <a:solidFill>
                <a:srgbClr val="1C1C1C"/>
              </a:solidFill>
            </a:endParaRPr>
          </a:p>
        </p:txBody>
      </p:sp>
      <p:cxnSp>
        <p:nvCxnSpPr>
          <p:cNvPr id="6" name="Straight Connector 5"/>
          <p:cNvCxnSpPr/>
          <p:nvPr>
            <p:custDataLst>
              <p:tags r:id="rId1"/>
            </p:custDataLst>
          </p:nvPr>
        </p:nvCxnSpPr>
        <p:spPr>
          <a:xfrm>
            <a:off x="786378" y="767730"/>
            <a:ext cx="7904162" cy="0"/>
          </a:xfrm>
          <a:prstGeom prst="line">
            <a:avLst/>
          </a:prstGeom>
          <a:ln>
            <a:solidFill>
              <a:srgbClr val="008446"/>
            </a:solidFill>
          </a:ln>
        </p:spPr>
        <p:style>
          <a:lnRef idx="2">
            <a:schemeClr val="accent1"/>
          </a:lnRef>
          <a:fillRef idx="0">
            <a:schemeClr val="accent1"/>
          </a:fillRef>
          <a:effectRef idx="1">
            <a:schemeClr val="accent1"/>
          </a:effectRef>
          <a:fontRef idx="minor">
            <a:schemeClr val="tx1"/>
          </a:fontRef>
        </p:style>
      </p:cxnSp>
      <p:pic>
        <p:nvPicPr>
          <p:cNvPr id="7" name="Picture 6"/>
          <p:cNvPicPr>
            <a:picLocks noChangeAspect="1"/>
          </p:cNvPicPr>
          <p:nvPr/>
        </p:nvPicPr>
        <p:blipFill>
          <a:blip r:embed="rId3"/>
          <a:stretch>
            <a:fillRect/>
          </a:stretch>
        </p:blipFill>
        <p:spPr>
          <a:xfrm>
            <a:off x="1542648" y="2037054"/>
            <a:ext cx="5568043" cy="3270042"/>
          </a:xfrm>
          <a:prstGeom prst="rect">
            <a:avLst/>
          </a:prstGeom>
        </p:spPr>
      </p:pic>
      <p:sp>
        <p:nvSpPr>
          <p:cNvPr id="8" name="Down Arrow 7"/>
          <p:cNvSpPr/>
          <p:nvPr/>
        </p:nvSpPr>
        <p:spPr>
          <a:xfrm flipV="1">
            <a:off x="3711844" y="4160679"/>
            <a:ext cx="167038" cy="194069"/>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28931681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027" y="207906"/>
            <a:ext cx="7609595" cy="730171"/>
          </a:xfrm>
        </p:spPr>
        <p:txBody>
          <a:bodyPr/>
          <a:lstStyle/>
          <a:p>
            <a:r>
              <a:rPr lang="en-US" sz="2400" dirty="0"/>
              <a:t>2. TẢI SAO KÊ ĐỐI ỨNG</a:t>
            </a:r>
          </a:p>
        </p:txBody>
      </p:sp>
      <p:sp>
        <p:nvSpPr>
          <p:cNvPr id="5" name="TextBox 4"/>
          <p:cNvSpPr txBox="1"/>
          <p:nvPr/>
        </p:nvSpPr>
        <p:spPr>
          <a:xfrm>
            <a:off x="980211" y="867471"/>
            <a:ext cx="7440460" cy="6032421"/>
          </a:xfrm>
          <a:prstGeom prst="rect">
            <a:avLst/>
          </a:prstGeom>
          <a:noFill/>
        </p:spPr>
        <p:txBody>
          <a:bodyPr wrap="square" rtlCol="0">
            <a:spAutoFit/>
          </a:bodyPr>
          <a:lstStyle/>
          <a:p>
            <a:pPr algn="just">
              <a:lnSpc>
                <a:spcPct val="150000"/>
              </a:lnSpc>
            </a:pPr>
            <a:r>
              <a:rPr lang="vi-VN" b="1" dirty="0" smtClean="0">
                <a:solidFill>
                  <a:srgbClr val="1C1C1C"/>
                </a:solidFill>
              </a:rPr>
              <a:t>Bước 5: </a:t>
            </a:r>
            <a:r>
              <a:rPr lang="vi-VN" dirty="0" smtClean="0">
                <a:solidFill>
                  <a:srgbClr val="1C1C1C"/>
                </a:solidFill>
              </a:rPr>
              <a:t>Nhấn nút Tìm kiếm trên web portal</a:t>
            </a:r>
          </a:p>
          <a:p>
            <a:pPr algn="just">
              <a:lnSpc>
                <a:spcPct val="150000"/>
              </a:lnSpc>
            </a:pPr>
            <a:r>
              <a:rPr lang="vi-VN" dirty="0" smtClean="0">
                <a:solidFill>
                  <a:srgbClr val="1C1C1C"/>
                </a:solidFill>
              </a:rPr>
              <a:t>Hệ thống hiển thị ra thông tin về tài khoản và kì sao kê trong file sao kê.</a:t>
            </a:r>
            <a:endParaRPr lang="en-US" dirty="0" smtClean="0">
              <a:solidFill>
                <a:srgbClr val="1C1C1C"/>
              </a:solidFill>
            </a:endParaRPr>
          </a:p>
          <a:p>
            <a:pPr algn="just"/>
            <a:endParaRPr lang="en-US" dirty="0">
              <a:solidFill>
                <a:srgbClr val="1C1C1C"/>
              </a:solidFill>
            </a:endParaRPr>
          </a:p>
          <a:p>
            <a:pPr algn="just"/>
            <a:endParaRPr lang="en-US" dirty="0" smtClean="0">
              <a:solidFill>
                <a:srgbClr val="1C1C1C"/>
              </a:solidFill>
            </a:endParaRPr>
          </a:p>
          <a:p>
            <a:pPr algn="just"/>
            <a:endParaRPr lang="en-US" dirty="0">
              <a:solidFill>
                <a:srgbClr val="1C1C1C"/>
              </a:solidFill>
            </a:endParaRPr>
          </a:p>
          <a:p>
            <a:pPr algn="just"/>
            <a:endParaRPr lang="en-US" dirty="0" smtClean="0">
              <a:solidFill>
                <a:srgbClr val="1C1C1C"/>
              </a:solidFill>
            </a:endParaRPr>
          </a:p>
          <a:p>
            <a:pPr algn="just"/>
            <a:endParaRPr lang="en-US" dirty="0">
              <a:solidFill>
                <a:srgbClr val="1C1C1C"/>
              </a:solidFill>
            </a:endParaRPr>
          </a:p>
          <a:p>
            <a:pPr algn="just"/>
            <a:endParaRPr lang="en-US" dirty="0" smtClean="0">
              <a:solidFill>
                <a:srgbClr val="1C1C1C"/>
              </a:solidFill>
            </a:endParaRPr>
          </a:p>
          <a:p>
            <a:pPr algn="just"/>
            <a:endParaRPr lang="en-US" dirty="0" smtClean="0">
              <a:solidFill>
                <a:srgbClr val="1C1C1C"/>
              </a:solidFill>
            </a:endParaRPr>
          </a:p>
          <a:p>
            <a:pPr algn="just"/>
            <a:endParaRPr lang="vi-VN" dirty="0" smtClean="0">
              <a:solidFill>
                <a:srgbClr val="1C1C1C"/>
              </a:solidFill>
            </a:endParaRPr>
          </a:p>
          <a:p>
            <a:pPr marL="285750" indent="-285750" algn="just">
              <a:lnSpc>
                <a:spcPct val="150000"/>
              </a:lnSpc>
              <a:buFont typeface="Arial" panose="020B0604020202020204" pitchFamily="34" charset="0"/>
              <a:buChar char="•"/>
            </a:pPr>
            <a:r>
              <a:rPr lang="vi-VN" dirty="0" smtClean="0">
                <a:solidFill>
                  <a:srgbClr val="1C1C1C"/>
                </a:solidFill>
              </a:rPr>
              <a:t>Click link Quay trở lại trang tải sao kê sổ phụ, hệ thống quay trở lại màn hình ban đầu bước 2.</a:t>
            </a:r>
          </a:p>
          <a:p>
            <a:pPr marL="285750" indent="-285750" algn="just">
              <a:lnSpc>
                <a:spcPct val="150000"/>
              </a:lnSpc>
              <a:buFont typeface="Arial" panose="020B0604020202020204" pitchFamily="34" charset="0"/>
              <a:buChar char="•"/>
            </a:pPr>
            <a:r>
              <a:rPr lang="vi-VN" dirty="0" smtClean="0">
                <a:solidFill>
                  <a:srgbClr val="1C1C1C"/>
                </a:solidFill>
              </a:rPr>
              <a:t>Click link Gửi email nhận lại thông tin sổ phụ, hệ thống chuyển sang màn hình gửi lại thông tin sao kê sổ phụ.</a:t>
            </a:r>
          </a:p>
          <a:p>
            <a:pPr algn="just">
              <a:lnSpc>
                <a:spcPct val="150000"/>
              </a:lnSpc>
            </a:pPr>
            <a:r>
              <a:rPr lang="vi-VN" i="1" dirty="0" smtClean="0">
                <a:solidFill>
                  <a:srgbClr val="1C1C1C"/>
                </a:solidFill>
              </a:rPr>
              <a:t>Lưu ý: Trường hợp hệ thống thông báo “Mã bảo mật không đúng hoặc đã q</a:t>
            </a:r>
            <a:r>
              <a:rPr lang="en-US" i="1" dirty="0" err="1" smtClean="0">
                <a:solidFill>
                  <a:srgbClr val="1C1C1C"/>
                </a:solidFill>
              </a:rPr>
              <a:t>úa</a:t>
            </a:r>
            <a:r>
              <a:rPr lang="vi-VN" i="1" dirty="0" smtClean="0">
                <a:solidFill>
                  <a:srgbClr val="1C1C1C"/>
                </a:solidFill>
              </a:rPr>
              <a:t> hạn 3 tháng, quý khách vui lòng kiểm tra lại”, Quý Khách vui lòng nhập lại mã bảo mật hoặc sử dụng chức năng Gửi email nhận lại thông tin sổ phụ để hệ thống gửi lại mã bảo mật mới qua email đã đăng kí nhận sao kê với ngân hàng</a:t>
            </a:r>
            <a:r>
              <a:rPr lang="en-US" i="1" dirty="0" smtClean="0">
                <a:solidFill>
                  <a:srgbClr val="1C1C1C"/>
                </a:solidFill>
              </a:rPr>
              <a:t>.</a:t>
            </a:r>
            <a:endParaRPr lang="vi-VN" i="1" dirty="0" smtClean="0">
              <a:solidFill>
                <a:srgbClr val="1C1C1C"/>
              </a:solidFill>
            </a:endParaRPr>
          </a:p>
          <a:p>
            <a:pPr algn="just"/>
            <a:endParaRPr lang="vi-VN" sz="1800" dirty="0">
              <a:solidFill>
                <a:srgbClr val="1C1C1C"/>
              </a:solidFill>
            </a:endParaRPr>
          </a:p>
        </p:txBody>
      </p:sp>
      <p:cxnSp>
        <p:nvCxnSpPr>
          <p:cNvPr id="6" name="Straight Connector 5"/>
          <p:cNvCxnSpPr/>
          <p:nvPr>
            <p:custDataLst>
              <p:tags r:id="rId1"/>
            </p:custDataLst>
          </p:nvPr>
        </p:nvCxnSpPr>
        <p:spPr>
          <a:xfrm>
            <a:off x="786378" y="767730"/>
            <a:ext cx="7904162" cy="0"/>
          </a:xfrm>
          <a:prstGeom prst="line">
            <a:avLst/>
          </a:prstGeom>
          <a:ln>
            <a:solidFill>
              <a:srgbClr val="008446"/>
            </a:solidFill>
          </a:ln>
        </p:spPr>
        <p:style>
          <a:lnRef idx="2">
            <a:schemeClr val="accent1"/>
          </a:lnRef>
          <a:fillRef idx="0">
            <a:schemeClr val="accent1"/>
          </a:fillRef>
          <a:effectRef idx="1">
            <a:schemeClr val="accent1"/>
          </a:effectRef>
          <a:fontRef idx="minor">
            <a:schemeClr val="tx1"/>
          </a:fontRef>
        </p:style>
      </p:cxnSp>
      <p:pic>
        <p:nvPicPr>
          <p:cNvPr id="4" name="Picture 3"/>
          <p:cNvPicPr>
            <a:picLocks noChangeAspect="1"/>
          </p:cNvPicPr>
          <p:nvPr/>
        </p:nvPicPr>
        <p:blipFill>
          <a:blip r:embed="rId3"/>
          <a:stretch>
            <a:fillRect/>
          </a:stretch>
        </p:blipFill>
        <p:spPr>
          <a:xfrm>
            <a:off x="1118999" y="1590869"/>
            <a:ext cx="6918438" cy="2081894"/>
          </a:xfrm>
          <a:prstGeom prst="rect">
            <a:avLst/>
          </a:prstGeom>
        </p:spPr>
      </p:pic>
    </p:spTree>
    <p:extLst>
      <p:ext uri="{BB962C8B-B14F-4D97-AF65-F5344CB8AC3E}">
        <p14:creationId xmlns:p14="http://schemas.microsoft.com/office/powerpoint/2010/main" val="39670288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027" y="207906"/>
            <a:ext cx="7609595" cy="730171"/>
          </a:xfrm>
        </p:spPr>
        <p:txBody>
          <a:bodyPr/>
          <a:lstStyle/>
          <a:p>
            <a:r>
              <a:rPr lang="en-US" sz="2400" dirty="0"/>
              <a:t>2. TẢI SAO KÊ ĐỐI ỨNG</a:t>
            </a:r>
          </a:p>
        </p:txBody>
      </p:sp>
      <p:sp>
        <p:nvSpPr>
          <p:cNvPr id="5" name="TextBox 4"/>
          <p:cNvSpPr txBox="1"/>
          <p:nvPr/>
        </p:nvSpPr>
        <p:spPr>
          <a:xfrm>
            <a:off x="980211" y="867471"/>
            <a:ext cx="7440460" cy="615553"/>
          </a:xfrm>
          <a:prstGeom prst="rect">
            <a:avLst/>
          </a:prstGeom>
          <a:noFill/>
        </p:spPr>
        <p:txBody>
          <a:bodyPr wrap="square" rtlCol="0">
            <a:spAutoFit/>
          </a:bodyPr>
          <a:lstStyle/>
          <a:p>
            <a:pPr algn="just"/>
            <a:r>
              <a:rPr lang="vi-VN" b="1" dirty="0">
                <a:solidFill>
                  <a:srgbClr val="1C1C1C"/>
                </a:solidFill>
              </a:rPr>
              <a:t>Bước 6: </a:t>
            </a:r>
            <a:r>
              <a:rPr lang="vi-VN" dirty="0">
                <a:solidFill>
                  <a:srgbClr val="1C1C1C"/>
                </a:solidFill>
              </a:rPr>
              <a:t>Quý khách Nhấn nút Tải sổ phụ để tải </a:t>
            </a:r>
            <a:r>
              <a:rPr lang="en-US" dirty="0" smtClean="0">
                <a:solidFill>
                  <a:srgbClr val="1C1C1C"/>
                </a:solidFill>
              </a:rPr>
              <a:t>S</a:t>
            </a:r>
            <a:r>
              <a:rPr lang="vi-VN" dirty="0" smtClean="0">
                <a:solidFill>
                  <a:srgbClr val="1C1C1C"/>
                </a:solidFill>
              </a:rPr>
              <a:t>ao </a:t>
            </a:r>
            <a:r>
              <a:rPr lang="vi-VN" dirty="0">
                <a:solidFill>
                  <a:srgbClr val="1C1C1C"/>
                </a:solidFill>
              </a:rPr>
              <a:t>kê </a:t>
            </a:r>
            <a:r>
              <a:rPr lang="en-US" dirty="0" err="1" smtClean="0">
                <a:solidFill>
                  <a:srgbClr val="1C1C1C"/>
                </a:solidFill>
              </a:rPr>
              <a:t>đối</a:t>
            </a:r>
            <a:r>
              <a:rPr lang="en-US" dirty="0" smtClean="0">
                <a:solidFill>
                  <a:srgbClr val="1C1C1C"/>
                </a:solidFill>
              </a:rPr>
              <a:t> </a:t>
            </a:r>
            <a:r>
              <a:rPr lang="en-US" dirty="0" err="1" smtClean="0">
                <a:solidFill>
                  <a:srgbClr val="1C1C1C"/>
                </a:solidFill>
              </a:rPr>
              <a:t>ứng</a:t>
            </a:r>
            <a:endParaRPr lang="en-US" dirty="0" smtClean="0">
              <a:solidFill>
                <a:srgbClr val="1C1C1C"/>
              </a:solidFill>
            </a:endParaRPr>
          </a:p>
          <a:p>
            <a:pPr algn="just"/>
            <a:endParaRPr lang="vi-VN" sz="1800" dirty="0">
              <a:solidFill>
                <a:srgbClr val="1C1C1C"/>
              </a:solidFill>
            </a:endParaRPr>
          </a:p>
        </p:txBody>
      </p:sp>
      <p:cxnSp>
        <p:nvCxnSpPr>
          <p:cNvPr id="6" name="Straight Connector 5"/>
          <p:cNvCxnSpPr/>
          <p:nvPr>
            <p:custDataLst>
              <p:tags r:id="rId1"/>
            </p:custDataLst>
          </p:nvPr>
        </p:nvCxnSpPr>
        <p:spPr>
          <a:xfrm>
            <a:off x="786378" y="767730"/>
            <a:ext cx="7904162" cy="0"/>
          </a:xfrm>
          <a:prstGeom prst="line">
            <a:avLst/>
          </a:prstGeom>
          <a:ln>
            <a:solidFill>
              <a:srgbClr val="008446"/>
            </a:solidFill>
          </a:ln>
        </p:spPr>
        <p:style>
          <a:lnRef idx="2">
            <a:schemeClr val="accent1"/>
          </a:lnRef>
          <a:fillRef idx="0">
            <a:schemeClr val="accent1"/>
          </a:fillRef>
          <a:effectRef idx="1">
            <a:schemeClr val="accent1"/>
          </a:effectRef>
          <a:fontRef idx="minor">
            <a:schemeClr val="tx1"/>
          </a:fontRef>
        </p:style>
      </p:cxnSp>
      <p:pic>
        <p:nvPicPr>
          <p:cNvPr id="11" name="Picture 10"/>
          <p:cNvPicPr>
            <a:picLocks noChangeAspect="1"/>
          </p:cNvPicPr>
          <p:nvPr/>
        </p:nvPicPr>
        <p:blipFill>
          <a:blip r:embed="rId3"/>
          <a:stretch>
            <a:fillRect/>
          </a:stretch>
        </p:blipFill>
        <p:spPr>
          <a:xfrm>
            <a:off x="1023987" y="1412421"/>
            <a:ext cx="6913463" cy="3535136"/>
          </a:xfrm>
          <a:prstGeom prst="rect">
            <a:avLst/>
          </a:prstGeom>
        </p:spPr>
      </p:pic>
      <p:sp>
        <p:nvSpPr>
          <p:cNvPr id="12" name="Down Arrow 11"/>
          <p:cNvSpPr/>
          <p:nvPr/>
        </p:nvSpPr>
        <p:spPr>
          <a:xfrm flipV="1">
            <a:off x="1804307" y="4024992"/>
            <a:ext cx="179613" cy="212272"/>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5138370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027" y="207906"/>
            <a:ext cx="7609595" cy="730171"/>
          </a:xfrm>
        </p:spPr>
        <p:txBody>
          <a:bodyPr/>
          <a:lstStyle/>
          <a:p>
            <a:r>
              <a:rPr lang="en-US" sz="2400" dirty="0"/>
              <a:t>2. TẢI SAO KÊ ĐỐI ỨNG</a:t>
            </a:r>
          </a:p>
        </p:txBody>
      </p:sp>
      <p:sp>
        <p:nvSpPr>
          <p:cNvPr id="5" name="TextBox 4"/>
          <p:cNvSpPr txBox="1"/>
          <p:nvPr/>
        </p:nvSpPr>
        <p:spPr>
          <a:xfrm>
            <a:off x="980211" y="867471"/>
            <a:ext cx="7440460" cy="615553"/>
          </a:xfrm>
          <a:prstGeom prst="rect">
            <a:avLst/>
          </a:prstGeom>
          <a:noFill/>
        </p:spPr>
        <p:txBody>
          <a:bodyPr wrap="square" rtlCol="0">
            <a:spAutoFit/>
          </a:bodyPr>
          <a:lstStyle/>
          <a:p>
            <a:pPr algn="just"/>
            <a:r>
              <a:rPr lang="vi-VN" b="1" dirty="0">
                <a:solidFill>
                  <a:srgbClr val="1C1C1C"/>
                </a:solidFill>
              </a:rPr>
              <a:t>Bước 6: </a:t>
            </a:r>
            <a:r>
              <a:rPr lang="vi-VN" dirty="0">
                <a:solidFill>
                  <a:srgbClr val="1C1C1C"/>
                </a:solidFill>
              </a:rPr>
              <a:t>Quý khách Nhấn nút Tải sổ phụ để tải </a:t>
            </a:r>
            <a:r>
              <a:rPr lang="en-US" dirty="0" smtClean="0">
                <a:solidFill>
                  <a:srgbClr val="1C1C1C"/>
                </a:solidFill>
              </a:rPr>
              <a:t>S</a:t>
            </a:r>
            <a:r>
              <a:rPr lang="vi-VN" dirty="0" smtClean="0">
                <a:solidFill>
                  <a:srgbClr val="1C1C1C"/>
                </a:solidFill>
              </a:rPr>
              <a:t>ao </a:t>
            </a:r>
            <a:r>
              <a:rPr lang="vi-VN" dirty="0">
                <a:solidFill>
                  <a:srgbClr val="1C1C1C"/>
                </a:solidFill>
              </a:rPr>
              <a:t>kê </a:t>
            </a:r>
            <a:r>
              <a:rPr lang="en-US" dirty="0" err="1" smtClean="0">
                <a:solidFill>
                  <a:srgbClr val="1C1C1C"/>
                </a:solidFill>
              </a:rPr>
              <a:t>đối</a:t>
            </a:r>
            <a:r>
              <a:rPr lang="en-US" dirty="0" smtClean="0">
                <a:solidFill>
                  <a:srgbClr val="1C1C1C"/>
                </a:solidFill>
              </a:rPr>
              <a:t> </a:t>
            </a:r>
            <a:r>
              <a:rPr lang="en-US" dirty="0" err="1" smtClean="0">
                <a:solidFill>
                  <a:srgbClr val="1C1C1C"/>
                </a:solidFill>
              </a:rPr>
              <a:t>ứng</a:t>
            </a:r>
            <a:endParaRPr lang="en-US" dirty="0" smtClean="0">
              <a:solidFill>
                <a:srgbClr val="1C1C1C"/>
              </a:solidFill>
            </a:endParaRPr>
          </a:p>
          <a:p>
            <a:pPr algn="just"/>
            <a:endParaRPr lang="vi-VN" sz="1800" dirty="0">
              <a:solidFill>
                <a:srgbClr val="1C1C1C"/>
              </a:solidFill>
            </a:endParaRPr>
          </a:p>
        </p:txBody>
      </p:sp>
      <p:cxnSp>
        <p:nvCxnSpPr>
          <p:cNvPr id="6" name="Straight Connector 5"/>
          <p:cNvCxnSpPr/>
          <p:nvPr>
            <p:custDataLst>
              <p:tags r:id="rId1"/>
            </p:custDataLst>
          </p:nvPr>
        </p:nvCxnSpPr>
        <p:spPr>
          <a:xfrm>
            <a:off x="786378" y="767730"/>
            <a:ext cx="7904162" cy="0"/>
          </a:xfrm>
          <a:prstGeom prst="line">
            <a:avLst/>
          </a:prstGeom>
          <a:ln>
            <a:solidFill>
              <a:srgbClr val="008446"/>
            </a:solidFill>
          </a:ln>
        </p:spPr>
        <p:style>
          <a:lnRef idx="2">
            <a:schemeClr val="accent1"/>
          </a:lnRef>
          <a:fillRef idx="0">
            <a:schemeClr val="accent1"/>
          </a:fillRef>
          <a:effectRef idx="1">
            <a:schemeClr val="accent1"/>
          </a:effectRef>
          <a:fontRef idx="minor">
            <a:schemeClr val="tx1"/>
          </a:fontRef>
        </p:style>
      </p:cxnSp>
      <p:sp>
        <p:nvSpPr>
          <p:cNvPr id="4" name="TextBox 3"/>
          <p:cNvSpPr txBox="1"/>
          <p:nvPr/>
        </p:nvSpPr>
        <p:spPr>
          <a:xfrm>
            <a:off x="999869" y="1327555"/>
            <a:ext cx="7175910" cy="4278094"/>
          </a:xfrm>
          <a:prstGeom prst="rect">
            <a:avLst/>
          </a:prstGeom>
          <a:noFill/>
        </p:spPr>
        <p:txBody>
          <a:bodyPr wrap="square" rtlCol="0">
            <a:spAutoFit/>
          </a:bodyPr>
          <a:lstStyle/>
          <a:p>
            <a:pPr>
              <a:lnSpc>
                <a:spcPct val="150000"/>
              </a:lnSpc>
            </a:pPr>
            <a:r>
              <a:rPr lang="vi-VN" dirty="0">
                <a:solidFill>
                  <a:srgbClr val="1C1C1C"/>
                </a:solidFill>
              </a:rPr>
              <a:t>Hệ </a:t>
            </a:r>
            <a:r>
              <a:rPr lang="vi-VN" dirty="0" smtClean="0">
                <a:solidFill>
                  <a:srgbClr val="1C1C1C"/>
                </a:solidFill>
              </a:rPr>
              <a:t>thống</a:t>
            </a:r>
            <a:r>
              <a:rPr lang="en-US" dirty="0" smtClean="0">
                <a:solidFill>
                  <a:srgbClr val="1C1C1C"/>
                </a:solidFill>
              </a:rPr>
              <a:t> </a:t>
            </a:r>
            <a:r>
              <a:rPr lang="en-US" dirty="0" err="1" smtClean="0">
                <a:solidFill>
                  <a:srgbClr val="1C1C1C"/>
                </a:solidFill>
              </a:rPr>
              <a:t>thực</a:t>
            </a:r>
            <a:r>
              <a:rPr lang="en-US" dirty="0" smtClean="0">
                <a:solidFill>
                  <a:srgbClr val="1C1C1C"/>
                </a:solidFill>
              </a:rPr>
              <a:t> </a:t>
            </a:r>
            <a:r>
              <a:rPr lang="en-US" dirty="0" err="1" smtClean="0">
                <a:solidFill>
                  <a:srgbClr val="1C1C1C"/>
                </a:solidFill>
              </a:rPr>
              <a:t>hiện</a:t>
            </a:r>
            <a:r>
              <a:rPr lang="vi-VN" dirty="0" smtClean="0">
                <a:solidFill>
                  <a:srgbClr val="1C1C1C"/>
                </a:solidFill>
              </a:rPr>
              <a:t> </a:t>
            </a:r>
            <a:r>
              <a:rPr lang="vi-VN" dirty="0">
                <a:solidFill>
                  <a:srgbClr val="1C1C1C"/>
                </a:solidFill>
              </a:rPr>
              <a:t>tải file </a:t>
            </a:r>
            <a:r>
              <a:rPr lang="vi-VN" dirty="0" smtClean="0">
                <a:solidFill>
                  <a:srgbClr val="1C1C1C"/>
                </a:solidFill>
              </a:rPr>
              <a:t>dạng </a:t>
            </a:r>
            <a:r>
              <a:rPr lang="vi-VN" dirty="0">
                <a:solidFill>
                  <a:srgbClr val="1C1C1C"/>
                </a:solidFill>
              </a:rPr>
              <a:t>file nén, Quý khách thực hiện giải nén để lấy file sao kê</a:t>
            </a:r>
          </a:p>
          <a:p>
            <a:r>
              <a:rPr lang="vi-VN" dirty="0">
                <a:solidFill>
                  <a:srgbClr val="1C1C1C"/>
                </a:solidFill>
              </a:rPr>
              <a:t> </a:t>
            </a:r>
            <a:endParaRPr lang="en-US" dirty="0" smtClean="0">
              <a:solidFill>
                <a:srgbClr val="1C1C1C"/>
              </a:solidFill>
            </a:endParaRPr>
          </a:p>
          <a:p>
            <a:endParaRPr lang="en-US" dirty="0">
              <a:solidFill>
                <a:srgbClr val="1C1C1C"/>
              </a:solidFill>
            </a:endParaRPr>
          </a:p>
          <a:p>
            <a:endParaRPr lang="en-US" dirty="0" smtClean="0">
              <a:solidFill>
                <a:srgbClr val="1C1C1C"/>
              </a:solidFill>
            </a:endParaRPr>
          </a:p>
          <a:p>
            <a:endParaRPr lang="vi-VN" dirty="0">
              <a:solidFill>
                <a:srgbClr val="1C1C1C"/>
              </a:solidFill>
            </a:endParaRPr>
          </a:p>
          <a:p>
            <a:endParaRPr lang="en-US" dirty="0" smtClean="0">
              <a:solidFill>
                <a:srgbClr val="1C1C1C"/>
              </a:solidFill>
            </a:endParaRPr>
          </a:p>
          <a:p>
            <a:pPr>
              <a:lnSpc>
                <a:spcPct val="150000"/>
              </a:lnSpc>
            </a:pPr>
            <a:r>
              <a:rPr lang="vi-VN" i="1" dirty="0" smtClean="0">
                <a:solidFill>
                  <a:srgbClr val="1C1C1C"/>
                </a:solidFill>
              </a:rPr>
              <a:t>Quý </a:t>
            </a:r>
            <a:r>
              <a:rPr lang="vi-VN" i="1" dirty="0">
                <a:solidFill>
                  <a:srgbClr val="1C1C1C"/>
                </a:solidFill>
              </a:rPr>
              <a:t>Khách lưu ý: </a:t>
            </a:r>
          </a:p>
          <a:p>
            <a:pPr>
              <a:lnSpc>
                <a:spcPct val="150000"/>
              </a:lnSpc>
            </a:pPr>
            <a:r>
              <a:rPr lang="vi-VN" i="1" dirty="0">
                <a:solidFill>
                  <a:srgbClr val="1C1C1C"/>
                </a:solidFill>
              </a:rPr>
              <a:t> </a:t>
            </a:r>
            <a:r>
              <a:rPr lang="vi-VN" i="1" dirty="0" smtClean="0">
                <a:solidFill>
                  <a:srgbClr val="1C1C1C"/>
                </a:solidFill>
              </a:rPr>
              <a:t>+</a:t>
            </a:r>
            <a:r>
              <a:rPr lang="en-US" i="1" dirty="0" smtClean="0">
                <a:solidFill>
                  <a:srgbClr val="1C1C1C"/>
                </a:solidFill>
              </a:rPr>
              <a:t>  </a:t>
            </a:r>
            <a:r>
              <a:rPr lang="vi-VN" i="1" dirty="0" smtClean="0">
                <a:solidFill>
                  <a:srgbClr val="1C1C1C"/>
                </a:solidFill>
              </a:rPr>
              <a:t>Trong </a:t>
            </a:r>
            <a:r>
              <a:rPr lang="vi-VN" i="1" dirty="0">
                <a:solidFill>
                  <a:srgbClr val="1C1C1C"/>
                </a:solidFill>
              </a:rPr>
              <a:t>vòng 3 tháng kể từ ngày nhận được sao kê từ VPBank qua email, Quý Khách vui lòng nhập mã bảo mật và tải file sao kê về máy tính cá nhân</a:t>
            </a:r>
          </a:p>
          <a:p>
            <a:pPr>
              <a:lnSpc>
                <a:spcPct val="150000"/>
              </a:lnSpc>
            </a:pPr>
            <a:r>
              <a:rPr lang="vi-VN" i="1" dirty="0">
                <a:solidFill>
                  <a:srgbClr val="1C1C1C"/>
                </a:solidFill>
              </a:rPr>
              <a:t> </a:t>
            </a:r>
            <a:r>
              <a:rPr lang="vi-VN" i="1" dirty="0" smtClean="0">
                <a:solidFill>
                  <a:srgbClr val="1C1C1C"/>
                </a:solidFill>
              </a:rPr>
              <a:t>+  Sau </a:t>
            </a:r>
            <a:r>
              <a:rPr lang="vi-VN" i="1" dirty="0">
                <a:solidFill>
                  <a:srgbClr val="1C1C1C"/>
                </a:solidFill>
              </a:rPr>
              <a:t>3 tháng kể từ ngày Khách hàng nhận được sao kê từ VPBank qua email hoặc Quý Khách muốn lấy lại mã bảo mật, Quý Khách vui lòng sử dụng chức năng Lấy lại sao kê điện tử </a:t>
            </a:r>
            <a:r>
              <a:rPr lang="vi-VN" i="1" dirty="0" smtClean="0">
                <a:solidFill>
                  <a:srgbClr val="1C1C1C"/>
                </a:solidFill>
              </a:rPr>
              <a:t>VPBank </a:t>
            </a:r>
            <a:r>
              <a:rPr lang="vi-VN" i="1" dirty="0">
                <a:solidFill>
                  <a:srgbClr val="1C1C1C"/>
                </a:solidFill>
              </a:rPr>
              <a:t>đã gửi </a:t>
            </a:r>
          </a:p>
        </p:txBody>
      </p:sp>
      <p:pic>
        <p:nvPicPr>
          <p:cNvPr id="7" name="Picture 6"/>
          <p:cNvPicPr>
            <a:picLocks noChangeAspect="1"/>
          </p:cNvPicPr>
          <p:nvPr/>
        </p:nvPicPr>
        <p:blipFill>
          <a:blip r:embed="rId3"/>
          <a:stretch>
            <a:fillRect/>
          </a:stretch>
        </p:blipFill>
        <p:spPr>
          <a:xfrm>
            <a:off x="1093328" y="2026693"/>
            <a:ext cx="2266667" cy="714286"/>
          </a:xfrm>
          <a:prstGeom prst="rect">
            <a:avLst/>
          </a:prstGeom>
        </p:spPr>
      </p:pic>
    </p:spTree>
    <p:extLst>
      <p:ext uri="{BB962C8B-B14F-4D97-AF65-F5344CB8AC3E}">
        <p14:creationId xmlns:p14="http://schemas.microsoft.com/office/powerpoint/2010/main" val="22293037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027" y="207906"/>
            <a:ext cx="7609595" cy="1000408"/>
          </a:xfrm>
        </p:spPr>
        <p:txBody>
          <a:bodyPr/>
          <a:lstStyle/>
          <a:p>
            <a:r>
              <a:rPr lang="en-US" sz="2400" dirty="0" smtClean="0"/>
              <a:t>3. KIỂM TRA CHỮ KÝ SỐ CỦA VPBANK TRÊN SAO KÊ TÀI KHOẢN ĐIỆN TỬ</a:t>
            </a:r>
            <a:endParaRPr lang="en-US" sz="2400" dirty="0"/>
          </a:p>
        </p:txBody>
      </p:sp>
      <p:sp>
        <p:nvSpPr>
          <p:cNvPr id="5" name="TextBox 4"/>
          <p:cNvSpPr txBox="1"/>
          <p:nvPr/>
        </p:nvSpPr>
        <p:spPr>
          <a:xfrm>
            <a:off x="930799" y="1208314"/>
            <a:ext cx="7608618" cy="5539978"/>
          </a:xfrm>
          <a:prstGeom prst="rect">
            <a:avLst/>
          </a:prstGeom>
          <a:noFill/>
        </p:spPr>
        <p:txBody>
          <a:bodyPr wrap="square" rtlCol="0">
            <a:spAutoFit/>
          </a:bodyPr>
          <a:lstStyle/>
          <a:p>
            <a:pPr>
              <a:lnSpc>
                <a:spcPct val="150000"/>
              </a:lnSpc>
            </a:pPr>
            <a:r>
              <a:rPr lang="vi-VN" dirty="0"/>
              <a:t>Mỗi file sao kê tài khoản VPBank gửi đến Quý Khách đều đã kèm chữ ký số của VPBank. Để xem thông tin chữ ký số của VPBank, Quý Khách thực hiện các bước như sau:</a:t>
            </a:r>
          </a:p>
          <a:p>
            <a:pPr>
              <a:lnSpc>
                <a:spcPct val="150000"/>
              </a:lnSpc>
            </a:pPr>
            <a:r>
              <a:rPr lang="vi-VN" dirty="0"/>
              <a:t>Bước 1: Nhấp chuột trái vào ảnh chữ ký số ở cuối file sao kê</a:t>
            </a:r>
            <a:r>
              <a:rPr lang="vi-VN" dirty="0" smtClean="0"/>
              <a:t>.</a:t>
            </a:r>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vi-VN" dirty="0"/>
          </a:p>
          <a:p>
            <a:endParaRPr lang="vi-VN" dirty="0"/>
          </a:p>
          <a:p>
            <a:endParaRPr lang="en-US" dirty="0"/>
          </a:p>
          <a:p>
            <a:endParaRPr lang="en-US" dirty="0" smtClean="0"/>
          </a:p>
          <a:p>
            <a:endParaRPr lang="en-US" dirty="0"/>
          </a:p>
          <a:p>
            <a:endParaRPr lang="en-US" dirty="0"/>
          </a:p>
          <a:p>
            <a:endParaRPr lang="en-US" dirty="0" smtClean="0"/>
          </a:p>
          <a:p>
            <a:endParaRPr lang="en-US" dirty="0"/>
          </a:p>
          <a:p>
            <a:endParaRPr lang="en-US" dirty="0"/>
          </a:p>
          <a:p>
            <a:pPr algn="just"/>
            <a:endParaRPr lang="vi-VN" sz="1800" dirty="0"/>
          </a:p>
        </p:txBody>
      </p:sp>
      <p:cxnSp>
        <p:nvCxnSpPr>
          <p:cNvPr id="6" name="Straight Connector 5"/>
          <p:cNvCxnSpPr/>
          <p:nvPr>
            <p:custDataLst>
              <p:tags r:id="rId1"/>
            </p:custDataLst>
          </p:nvPr>
        </p:nvCxnSpPr>
        <p:spPr>
          <a:xfrm>
            <a:off x="783027" y="1102465"/>
            <a:ext cx="7904162" cy="0"/>
          </a:xfrm>
          <a:prstGeom prst="line">
            <a:avLst/>
          </a:prstGeom>
          <a:ln>
            <a:solidFill>
              <a:srgbClr val="008446"/>
            </a:solidFill>
          </a:ln>
        </p:spPr>
        <p:style>
          <a:lnRef idx="2">
            <a:schemeClr val="accent1"/>
          </a:lnRef>
          <a:fillRef idx="0">
            <a:schemeClr val="accent1"/>
          </a:fillRef>
          <a:effectRef idx="1">
            <a:schemeClr val="accent1"/>
          </a:effectRef>
          <a:fontRef idx="minor">
            <a:schemeClr val="tx1"/>
          </a:fontRef>
        </p:style>
      </p:cxnSp>
      <p:pic>
        <p:nvPicPr>
          <p:cNvPr id="4" name="Picture 3"/>
          <p:cNvPicPr>
            <a:picLocks noChangeAspect="1"/>
          </p:cNvPicPr>
          <p:nvPr/>
        </p:nvPicPr>
        <p:blipFill>
          <a:blip r:embed="rId3"/>
          <a:stretch>
            <a:fillRect/>
          </a:stretch>
        </p:blipFill>
        <p:spPr>
          <a:xfrm>
            <a:off x="1697100" y="2702378"/>
            <a:ext cx="5585443" cy="3020785"/>
          </a:xfrm>
          <a:prstGeom prst="rect">
            <a:avLst/>
          </a:prstGeom>
        </p:spPr>
      </p:pic>
    </p:spTree>
    <p:extLst>
      <p:ext uri="{BB962C8B-B14F-4D97-AF65-F5344CB8AC3E}">
        <p14:creationId xmlns:p14="http://schemas.microsoft.com/office/powerpoint/2010/main" val="177256815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027" y="207906"/>
            <a:ext cx="7609595" cy="1000408"/>
          </a:xfrm>
        </p:spPr>
        <p:txBody>
          <a:bodyPr/>
          <a:lstStyle/>
          <a:p>
            <a:r>
              <a:rPr lang="en-US" sz="2400" dirty="0" smtClean="0"/>
              <a:t>3. KIỂM TRA CHỮ KÝ SỐ CỦA VPBANK TRÊN SAO KÊ TÀI KHOẢN ĐIỆN TỬ</a:t>
            </a:r>
            <a:endParaRPr lang="en-US" sz="2400" dirty="0"/>
          </a:p>
        </p:txBody>
      </p:sp>
      <p:sp>
        <p:nvSpPr>
          <p:cNvPr id="5" name="TextBox 4"/>
          <p:cNvSpPr txBox="1"/>
          <p:nvPr/>
        </p:nvSpPr>
        <p:spPr>
          <a:xfrm>
            <a:off x="930799" y="1208314"/>
            <a:ext cx="7608618" cy="3570208"/>
          </a:xfrm>
          <a:prstGeom prst="rect">
            <a:avLst/>
          </a:prstGeom>
          <a:noFill/>
        </p:spPr>
        <p:txBody>
          <a:bodyPr wrap="square" rtlCol="0">
            <a:spAutoFit/>
          </a:bodyPr>
          <a:lstStyle/>
          <a:p>
            <a:r>
              <a:rPr lang="vi-VN" dirty="0" smtClean="0"/>
              <a:t>Bước </a:t>
            </a:r>
            <a:r>
              <a:rPr lang="vi-VN" dirty="0"/>
              <a:t>2: Chọn nút Signature </a:t>
            </a:r>
            <a:r>
              <a:rPr lang="vi-VN" dirty="0" smtClean="0"/>
              <a:t>Properties</a:t>
            </a:r>
            <a:endParaRPr lang="vi-VN" dirty="0"/>
          </a:p>
          <a:p>
            <a:endParaRPr lang="vi-VN" dirty="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pPr algn="just"/>
            <a:endParaRPr lang="vi-VN" sz="1800" dirty="0"/>
          </a:p>
        </p:txBody>
      </p:sp>
      <p:cxnSp>
        <p:nvCxnSpPr>
          <p:cNvPr id="6" name="Straight Connector 5"/>
          <p:cNvCxnSpPr/>
          <p:nvPr>
            <p:custDataLst>
              <p:tags r:id="rId1"/>
            </p:custDataLst>
          </p:nvPr>
        </p:nvCxnSpPr>
        <p:spPr>
          <a:xfrm>
            <a:off x="783027" y="1102465"/>
            <a:ext cx="7904162" cy="0"/>
          </a:xfrm>
          <a:prstGeom prst="line">
            <a:avLst/>
          </a:prstGeom>
          <a:ln>
            <a:solidFill>
              <a:srgbClr val="008446"/>
            </a:solidFill>
          </a:ln>
        </p:spPr>
        <p:style>
          <a:lnRef idx="2">
            <a:schemeClr val="accent1"/>
          </a:lnRef>
          <a:fillRef idx="0">
            <a:schemeClr val="accent1"/>
          </a:fillRef>
          <a:effectRef idx="1">
            <a:schemeClr val="accent1"/>
          </a:effectRef>
          <a:fontRef idx="minor">
            <a:schemeClr val="tx1"/>
          </a:fontRef>
        </p:style>
      </p:cxnSp>
      <p:pic>
        <p:nvPicPr>
          <p:cNvPr id="7" name="Picture 6"/>
          <p:cNvPicPr>
            <a:picLocks noChangeAspect="1"/>
          </p:cNvPicPr>
          <p:nvPr/>
        </p:nvPicPr>
        <p:blipFill>
          <a:blip r:embed="rId3"/>
          <a:stretch>
            <a:fillRect/>
          </a:stretch>
        </p:blipFill>
        <p:spPr>
          <a:xfrm>
            <a:off x="1796142" y="1877786"/>
            <a:ext cx="6148211" cy="3419248"/>
          </a:xfrm>
          <a:prstGeom prst="rect">
            <a:avLst/>
          </a:prstGeom>
        </p:spPr>
      </p:pic>
      <p:sp>
        <p:nvSpPr>
          <p:cNvPr id="8" name="Down Arrow 7"/>
          <p:cNvSpPr/>
          <p:nvPr/>
        </p:nvSpPr>
        <p:spPr>
          <a:xfrm>
            <a:off x="3510642" y="3706586"/>
            <a:ext cx="195943" cy="244928"/>
          </a:xfrm>
          <a:prstGeom prst="downArrow">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041497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027" y="207906"/>
            <a:ext cx="7609595" cy="1000408"/>
          </a:xfrm>
        </p:spPr>
        <p:txBody>
          <a:bodyPr/>
          <a:lstStyle/>
          <a:p>
            <a:r>
              <a:rPr lang="en-US" sz="2400" dirty="0" smtClean="0"/>
              <a:t>3. KIỂM TRA CHỮ KÝ SỐ CỦA VPBANK TRÊN SAO KÊ TÀI KHOẢN ĐIỆN TỬ</a:t>
            </a:r>
            <a:endParaRPr lang="en-US" sz="2400" dirty="0"/>
          </a:p>
        </p:txBody>
      </p:sp>
      <p:sp>
        <p:nvSpPr>
          <p:cNvPr id="5" name="TextBox 4"/>
          <p:cNvSpPr txBox="1"/>
          <p:nvPr/>
        </p:nvSpPr>
        <p:spPr>
          <a:xfrm>
            <a:off x="930799" y="1208314"/>
            <a:ext cx="7608618" cy="3323987"/>
          </a:xfrm>
          <a:prstGeom prst="rect">
            <a:avLst/>
          </a:prstGeom>
          <a:noFill/>
        </p:spPr>
        <p:txBody>
          <a:bodyPr wrap="square" rtlCol="0">
            <a:spAutoFit/>
          </a:bodyPr>
          <a:lstStyle/>
          <a:p>
            <a:r>
              <a:rPr lang="en-US" dirty="0" err="1"/>
              <a:t>Bước</a:t>
            </a:r>
            <a:r>
              <a:rPr lang="en-US" dirty="0"/>
              <a:t> 3: </a:t>
            </a:r>
            <a:r>
              <a:rPr lang="en-US" dirty="0" err="1"/>
              <a:t>Chọn</a:t>
            </a:r>
            <a:r>
              <a:rPr lang="en-US" dirty="0"/>
              <a:t> </a:t>
            </a:r>
            <a:r>
              <a:rPr lang="en-US" dirty="0" err="1"/>
              <a:t>nút</a:t>
            </a:r>
            <a:r>
              <a:rPr lang="en-US" dirty="0"/>
              <a:t> Show </a:t>
            </a:r>
            <a:r>
              <a:rPr lang="en-US" dirty="0" smtClean="0"/>
              <a:t>Certificate</a:t>
            </a:r>
            <a:endParaRPr lang="vi-VN" dirty="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pPr algn="just"/>
            <a:endParaRPr lang="vi-VN" sz="1800" dirty="0"/>
          </a:p>
        </p:txBody>
      </p:sp>
      <p:cxnSp>
        <p:nvCxnSpPr>
          <p:cNvPr id="6" name="Straight Connector 5"/>
          <p:cNvCxnSpPr/>
          <p:nvPr>
            <p:custDataLst>
              <p:tags r:id="rId1"/>
            </p:custDataLst>
          </p:nvPr>
        </p:nvCxnSpPr>
        <p:spPr>
          <a:xfrm>
            <a:off x="783027" y="1102465"/>
            <a:ext cx="7904162" cy="0"/>
          </a:xfrm>
          <a:prstGeom prst="line">
            <a:avLst/>
          </a:prstGeom>
          <a:ln>
            <a:solidFill>
              <a:srgbClr val="008446"/>
            </a:solidFill>
          </a:ln>
        </p:spPr>
        <p:style>
          <a:lnRef idx="2">
            <a:schemeClr val="accent1"/>
          </a:lnRef>
          <a:fillRef idx="0">
            <a:schemeClr val="accent1"/>
          </a:fillRef>
          <a:effectRef idx="1">
            <a:schemeClr val="accent1"/>
          </a:effectRef>
          <a:fontRef idx="minor">
            <a:schemeClr val="tx1"/>
          </a:fontRef>
        </p:style>
      </p:cxnSp>
      <p:pic>
        <p:nvPicPr>
          <p:cNvPr id="3" name="Picture 2"/>
          <p:cNvPicPr>
            <a:picLocks noChangeAspect="1"/>
          </p:cNvPicPr>
          <p:nvPr/>
        </p:nvPicPr>
        <p:blipFill>
          <a:blip r:embed="rId3"/>
          <a:stretch>
            <a:fillRect/>
          </a:stretch>
        </p:blipFill>
        <p:spPr>
          <a:xfrm>
            <a:off x="1612334" y="1747156"/>
            <a:ext cx="5753100" cy="3910694"/>
          </a:xfrm>
          <a:prstGeom prst="rect">
            <a:avLst/>
          </a:prstGeom>
        </p:spPr>
      </p:pic>
      <p:sp>
        <p:nvSpPr>
          <p:cNvPr id="4" name="Down Arrow 3"/>
          <p:cNvSpPr/>
          <p:nvPr/>
        </p:nvSpPr>
        <p:spPr>
          <a:xfrm>
            <a:off x="6057900" y="2171699"/>
            <a:ext cx="187779" cy="253093"/>
          </a:xfrm>
          <a:prstGeom prst="downArrow">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283284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027" y="207906"/>
            <a:ext cx="7609595" cy="1000408"/>
          </a:xfrm>
        </p:spPr>
        <p:txBody>
          <a:bodyPr/>
          <a:lstStyle/>
          <a:p>
            <a:r>
              <a:rPr lang="en-US" sz="2400" dirty="0" smtClean="0"/>
              <a:t>3. KIỂM TRA CHỮ KÝ SỐ CỦA VPBANK TRÊN SAO KÊ TÀI KHOẢN ĐIỆN TỬ</a:t>
            </a:r>
            <a:endParaRPr lang="en-US" sz="2400" dirty="0"/>
          </a:p>
        </p:txBody>
      </p:sp>
      <p:sp>
        <p:nvSpPr>
          <p:cNvPr id="5" name="TextBox 4"/>
          <p:cNvSpPr txBox="1"/>
          <p:nvPr/>
        </p:nvSpPr>
        <p:spPr>
          <a:xfrm>
            <a:off x="930799" y="1208314"/>
            <a:ext cx="7608618" cy="3570208"/>
          </a:xfrm>
          <a:prstGeom prst="rect">
            <a:avLst/>
          </a:prstGeom>
          <a:noFill/>
        </p:spPr>
        <p:txBody>
          <a:bodyPr wrap="square" rtlCol="0">
            <a:spAutoFit/>
          </a:bodyPr>
          <a:lstStyle/>
          <a:p>
            <a:r>
              <a:rPr lang="en-US" dirty="0" err="1"/>
              <a:t>Bước</a:t>
            </a:r>
            <a:r>
              <a:rPr lang="en-US" dirty="0"/>
              <a:t> 4: </a:t>
            </a:r>
            <a:r>
              <a:rPr lang="en-US" dirty="0" err="1"/>
              <a:t>Chọn</a:t>
            </a:r>
            <a:r>
              <a:rPr lang="en-US" dirty="0"/>
              <a:t> tab </a:t>
            </a:r>
            <a:r>
              <a:rPr lang="en-US" b="1" dirty="0"/>
              <a:t>Detail</a:t>
            </a:r>
            <a:r>
              <a:rPr lang="en-US" dirty="0"/>
              <a:t> </a:t>
            </a:r>
            <a:r>
              <a:rPr lang="en-US" dirty="0" err="1"/>
              <a:t>và</a:t>
            </a:r>
            <a:r>
              <a:rPr lang="en-US" dirty="0"/>
              <a:t> </a:t>
            </a:r>
            <a:r>
              <a:rPr lang="en-US" dirty="0" err="1"/>
              <a:t>kiểm</a:t>
            </a:r>
            <a:r>
              <a:rPr lang="en-US" dirty="0"/>
              <a:t> </a:t>
            </a:r>
            <a:r>
              <a:rPr lang="en-US" dirty="0" err="1"/>
              <a:t>tra</a:t>
            </a:r>
            <a:r>
              <a:rPr lang="en-US" dirty="0"/>
              <a:t> </a:t>
            </a:r>
            <a:r>
              <a:rPr lang="en-US" dirty="0" err="1"/>
              <a:t>các</a:t>
            </a:r>
            <a:r>
              <a:rPr lang="en-US" dirty="0"/>
              <a:t> </a:t>
            </a:r>
            <a:r>
              <a:rPr lang="en-US" dirty="0" err="1"/>
              <a:t>thông</a:t>
            </a:r>
            <a:r>
              <a:rPr lang="en-US" dirty="0"/>
              <a:t> tin</a:t>
            </a:r>
          </a:p>
          <a:p>
            <a:endParaRPr lang="vi-VN" dirty="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pPr algn="just"/>
            <a:endParaRPr lang="vi-VN" sz="1800" dirty="0"/>
          </a:p>
        </p:txBody>
      </p:sp>
      <p:cxnSp>
        <p:nvCxnSpPr>
          <p:cNvPr id="6" name="Straight Connector 5"/>
          <p:cNvCxnSpPr/>
          <p:nvPr>
            <p:custDataLst>
              <p:tags r:id="rId1"/>
            </p:custDataLst>
          </p:nvPr>
        </p:nvCxnSpPr>
        <p:spPr>
          <a:xfrm>
            <a:off x="783027" y="1102465"/>
            <a:ext cx="7904162" cy="0"/>
          </a:xfrm>
          <a:prstGeom prst="line">
            <a:avLst/>
          </a:prstGeom>
          <a:ln>
            <a:solidFill>
              <a:srgbClr val="008446"/>
            </a:solidFill>
          </a:ln>
        </p:spPr>
        <p:style>
          <a:lnRef idx="2">
            <a:schemeClr val="accent1"/>
          </a:lnRef>
          <a:fillRef idx="0">
            <a:schemeClr val="accent1"/>
          </a:fillRef>
          <a:effectRef idx="1">
            <a:schemeClr val="accent1"/>
          </a:effectRef>
          <a:fontRef idx="minor">
            <a:schemeClr val="tx1"/>
          </a:fontRef>
        </p:style>
      </p:cxnSp>
      <p:pic>
        <p:nvPicPr>
          <p:cNvPr id="7" name="Picture 6"/>
          <p:cNvPicPr>
            <a:picLocks noChangeAspect="1"/>
          </p:cNvPicPr>
          <p:nvPr/>
        </p:nvPicPr>
        <p:blipFill>
          <a:blip r:embed="rId3"/>
          <a:stretch>
            <a:fillRect/>
          </a:stretch>
        </p:blipFill>
        <p:spPr>
          <a:xfrm>
            <a:off x="2470263" y="1657350"/>
            <a:ext cx="3971925" cy="3854676"/>
          </a:xfrm>
          <a:prstGeom prst="rect">
            <a:avLst/>
          </a:prstGeom>
        </p:spPr>
      </p:pic>
    </p:spTree>
    <p:extLst>
      <p:ext uri="{BB962C8B-B14F-4D97-AF65-F5344CB8AC3E}">
        <p14:creationId xmlns:p14="http://schemas.microsoft.com/office/powerpoint/2010/main" val="42836439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027" y="207906"/>
            <a:ext cx="7609595" cy="633015"/>
          </a:xfrm>
        </p:spPr>
        <p:txBody>
          <a:bodyPr/>
          <a:lstStyle/>
          <a:p>
            <a:r>
              <a:rPr lang="en-US" sz="2400" dirty="0" smtClean="0"/>
              <a:t>4. THÔNG TIN HỖ TRỢ NGƯỜI DÙNG</a:t>
            </a:r>
            <a:endParaRPr lang="en-US" sz="2400" dirty="0"/>
          </a:p>
        </p:txBody>
      </p:sp>
      <p:sp>
        <p:nvSpPr>
          <p:cNvPr id="5" name="TextBox 4"/>
          <p:cNvSpPr txBox="1"/>
          <p:nvPr/>
        </p:nvSpPr>
        <p:spPr>
          <a:xfrm>
            <a:off x="930799" y="943910"/>
            <a:ext cx="7608618" cy="5139869"/>
          </a:xfrm>
          <a:prstGeom prst="rect">
            <a:avLst/>
          </a:prstGeom>
          <a:noFill/>
        </p:spPr>
        <p:txBody>
          <a:bodyPr wrap="square" rtlCol="0">
            <a:spAutoFit/>
          </a:bodyPr>
          <a:lstStyle/>
          <a:p>
            <a:r>
              <a:rPr lang="en-US" dirty="0" err="1"/>
              <a:t>Để</a:t>
            </a:r>
            <a:r>
              <a:rPr lang="en-US" dirty="0"/>
              <a:t> </a:t>
            </a:r>
            <a:r>
              <a:rPr lang="en-US" dirty="0" err="1"/>
              <a:t>tải</a:t>
            </a:r>
            <a:r>
              <a:rPr lang="en-US" dirty="0"/>
              <a:t> </a:t>
            </a:r>
            <a:r>
              <a:rPr lang="en-US" dirty="0" err="1"/>
              <a:t>về</a:t>
            </a:r>
            <a:r>
              <a:rPr lang="en-US" dirty="0"/>
              <a:t> file </a:t>
            </a:r>
            <a:r>
              <a:rPr lang="en-US" dirty="0" err="1"/>
              <a:t>hướng</a:t>
            </a:r>
            <a:r>
              <a:rPr lang="en-US" dirty="0"/>
              <a:t> </a:t>
            </a:r>
            <a:r>
              <a:rPr lang="en-US" dirty="0" err="1"/>
              <a:t>dẫn</a:t>
            </a:r>
            <a:r>
              <a:rPr lang="en-US" dirty="0"/>
              <a:t> </a:t>
            </a:r>
            <a:r>
              <a:rPr lang="en-US" dirty="0" err="1"/>
              <a:t>sử</a:t>
            </a:r>
            <a:r>
              <a:rPr lang="en-US" dirty="0"/>
              <a:t> </a:t>
            </a:r>
            <a:r>
              <a:rPr lang="en-US" dirty="0" err="1" smtClean="0"/>
              <a:t>dụng</a:t>
            </a:r>
            <a:r>
              <a:rPr lang="en-US" dirty="0" smtClean="0"/>
              <a:t>, </a:t>
            </a:r>
            <a:r>
              <a:rPr lang="en-US" dirty="0" err="1"/>
              <a:t>truy</a:t>
            </a:r>
            <a:r>
              <a:rPr lang="en-US" dirty="0"/>
              <a:t> </a:t>
            </a:r>
            <a:r>
              <a:rPr lang="en-US" dirty="0" err="1"/>
              <a:t>cập</a:t>
            </a:r>
            <a:r>
              <a:rPr lang="en-US" dirty="0"/>
              <a:t> menu </a:t>
            </a:r>
            <a:r>
              <a:rPr lang="en-US" dirty="0" err="1"/>
              <a:t>Hướng</a:t>
            </a:r>
            <a:r>
              <a:rPr lang="en-US" dirty="0"/>
              <a:t> </a:t>
            </a:r>
            <a:r>
              <a:rPr lang="en-US" dirty="0" err="1"/>
              <a:t>dẫn</a:t>
            </a:r>
            <a:r>
              <a:rPr lang="en-US" dirty="0"/>
              <a:t> </a:t>
            </a:r>
            <a:r>
              <a:rPr lang="en-US" dirty="0" err="1"/>
              <a:t>sử</a:t>
            </a:r>
            <a:r>
              <a:rPr lang="en-US" dirty="0"/>
              <a:t> </a:t>
            </a:r>
            <a:r>
              <a:rPr lang="en-US" dirty="0" err="1"/>
              <a:t>dụng</a:t>
            </a:r>
            <a:r>
              <a:rPr lang="en-US" dirty="0"/>
              <a:t> </a:t>
            </a:r>
            <a:r>
              <a:rPr lang="en-US" dirty="0" err="1" smtClean="0"/>
              <a:t>để</a:t>
            </a:r>
            <a:r>
              <a:rPr lang="en-US" dirty="0" smtClean="0"/>
              <a:t> </a:t>
            </a:r>
            <a:r>
              <a:rPr lang="en-US" dirty="0" err="1"/>
              <a:t>tải</a:t>
            </a:r>
            <a:r>
              <a:rPr lang="en-US" dirty="0"/>
              <a:t> file</a:t>
            </a:r>
          </a:p>
          <a:p>
            <a:endParaRPr lang="vi-VN" dirty="0"/>
          </a:p>
          <a:p>
            <a:endParaRPr lang="en-US" dirty="0"/>
          </a:p>
          <a:p>
            <a:endParaRPr lang="en-US" dirty="0" smtClean="0"/>
          </a:p>
          <a:p>
            <a:endParaRPr lang="en-US" dirty="0"/>
          </a:p>
          <a:p>
            <a:endParaRPr lang="en-US" dirty="0" smtClean="0"/>
          </a:p>
          <a:p>
            <a:endParaRPr lang="en-US" dirty="0"/>
          </a:p>
          <a:p>
            <a:endParaRPr lang="en-US" dirty="0" smtClean="0"/>
          </a:p>
          <a:p>
            <a:endParaRPr lang="en-US" dirty="0" smtClean="0"/>
          </a:p>
          <a:p>
            <a:endParaRPr lang="en-US" dirty="0"/>
          </a:p>
          <a:p>
            <a:pPr>
              <a:lnSpc>
                <a:spcPct val="150000"/>
              </a:lnSpc>
            </a:pPr>
            <a:r>
              <a:rPr lang="en-US" dirty="0" err="1" smtClean="0"/>
              <a:t>Để</a:t>
            </a:r>
            <a:r>
              <a:rPr lang="en-US" dirty="0" smtClean="0"/>
              <a:t> </a:t>
            </a:r>
            <a:r>
              <a:rPr lang="en-US" dirty="0" err="1"/>
              <a:t>biết</a:t>
            </a:r>
            <a:r>
              <a:rPr lang="en-US" dirty="0"/>
              <a:t> </a:t>
            </a:r>
            <a:r>
              <a:rPr lang="en-US" dirty="0" err="1"/>
              <a:t>thêm</a:t>
            </a:r>
            <a:r>
              <a:rPr lang="en-US" dirty="0"/>
              <a:t> </a:t>
            </a:r>
            <a:r>
              <a:rPr lang="en-US" dirty="0" err="1"/>
              <a:t>thông</a:t>
            </a:r>
            <a:r>
              <a:rPr lang="en-US" dirty="0"/>
              <a:t> tin </a:t>
            </a:r>
            <a:r>
              <a:rPr lang="en-US" dirty="0" err="1"/>
              <a:t>và</a:t>
            </a:r>
            <a:r>
              <a:rPr lang="en-US" dirty="0"/>
              <a:t> </a:t>
            </a:r>
            <a:r>
              <a:rPr lang="en-US" dirty="0" err="1"/>
              <a:t>giải</a:t>
            </a:r>
            <a:r>
              <a:rPr lang="en-US" dirty="0"/>
              <a:t> </a:t>
            </a:r>
            <a:r>
              <a:rPr lang="en-US" dirty="0" err="1"/>
              <a:t>đáp</a:t>
            </a:r>
            <a:r>
              <a:rPr lang="en-US" dirty="0"/>
              <a:t> </a:t>
            </a:r>
            <a:r>
              <a:rPr lang="en-US" dirty="0" err="1"/>
              <a:t>thắc</a:t>
            </a:r>
            <a:r>
              <a:rPr lang="en-US" dirty="0"/>
              <a:t> </a:t>
            </a:r>
            <a:r>
              <a:rPr lang="en-US" dirty="0" err="1"/>
              <a:t>mắc</a:t>
            </a:r>
            <a:r>
              <a:rPr lang="en-US" dirty="0"/>
              <a:t>, </a:t>
            </a:r>
            <a:r>
              <a:rPr lang="en-US" dirty="0" err="1"/>
              <a:t>vui</a:t>
            </a:r>
            <a:r>
              <a:rPr lang="en-US" dirty="0"/>
              <a:t> </a:t>
            </a:r>
            <a:r>
              <a:rPr lang="en-US" dirty="0" err="1"/>
              <a:t>lòng</a:t>
            </a:r>
            <a:r>
              <a:rPr lang="en-US" dirty="0"/>
              <a:t> </a:t>
            </a:r>
            <a:r>
              <a:rPr lang="en-US" dirty="0" err="1"/>
              <a:t>liên</a:t>
            </a:r>
            <a:r>
              <a:rPr lang="en-US" dirty="0"/>
              <a:t> </a:t>
            </a:r>
            <a:r>
              <a:rPr lang="en-US" dirty="0" err="1"/>
              <a:t>hệ</a:t>
            </a:r>
            <a:r>
              <a:rPr lang="en-US" dirty="0"/>
              <a:t>:</a:t>
            </a:r>
          </a:p>
          <a:p>
            <a:pPr marL="285750" indent="-285750">
              <a:lnSpc>
                <a:spcPct val="150000"/>
              </a:lnSpc>
              <a:buFont typeface="Arial" panose="020B0604020202020204" pitchFamily="34" charset="0"/>
              <a:buChar char="•"/>
            </a:pPr>
            <a:r>
              <a:rPr lang="en-US" dirty="0" err="1"/>
              <a:t>Khách</a:t>
            </a:r>
            <a:r>
              <a:rPr lang="en-US" dirty="0"/>
              <a:t> </a:t>
            </a:r>
            <a:r>
              <a:rPr lang="en-US" dirty="0" err="1"/>
              <a:t>hàng</a:t>
            </a:r>
            <a:r>
              <a:rPr lang="en-US" dirty="0"/>
              <a:t> </a:t>
            </a:r>
            <a:r>
              <a:rPr lang="en-US" dirty="0" err="1"/>
              <a:t>cá</a:t>
            </a:r>
            <a:r>
              <a:rPr lang="en-US" dirty="0"/>
              <a:t> </a:t>
            </a:r>
            <a:r>
              <a:rPr lang="en-US" dirty="0" err="1"/>
              <a:t>nhân</a:t>
            </a:r>
            <a:r>
              <a:rPr lang="en-US" dirty="0"/>
              <a:t>, </a:t>
            </a:r>
            <a:r>
              <a:rPr lang="en-US" dirty="0" err="1"/>
              <a:t>Khách</a:t>
            </a:r>
            <a:r>
              <a:rPr lang="en-US" dirty="0"/>
              <a:t> </a:t>
            </a:r>
            <a:r>
              <a:rPr lang="en-US" dirty="0" err="1"/>
              <a:t>hàng</a:t>
            </a:r>
            <a:r>
              <a:rPr lang="en-US" dirty="0"/>
              <a:t> Doanh </a:t>
            </a:r>
            <a:r>
              <a:rPr lang="en-US" dirty="0" err="1"/>
              <a:t>nghiệp</a:t>
            </a:r>
            <a:r>
              <a:rPr lang="en-US" dirty="0"/>
              <a:t> </a:t>
            </a:r>
            <a:r>
              <a:rPr lang="en-US" dirty="0" err="1"/>
              <a:t>vừa</a:t>
            </a:r>
            <a:r>
              <a:rPr lang="en-US" dirty="0"/>
              <a:t> </a:t>
            </a:r>
            <a:r>
              <a:rPr lang="en-US" dirty="0" err="1"/>
              <a:t>và</a:t>
            </a:r>
            <a:r>
              <a:rPr lang="en-US" dirty="0"/>
              <a:t> </a:t>
            </a:r>
            <a:r>
              <a:rPr lang="en-US" dirty="0" err="1"/>
              <a:t>nhỏ</a:t>
            </a:r>
            <a:r>
              <a:rPr lang="en-US" dirty="0"/>
              <a:t>:</a:t>
            </a:r>
            <a:br>
              <a:rPr lang="en-US" dirty="0"/>
            </a:br>
            <a:r>
              <a:rPr lang="en-US" dirty="0"/>
              <a:t>Email: </a:t>
            </a:r>
            <a:r>
              <a:rPr lang="en-US" dirty="0">
                <a:hlinkClick r:id="rId3" tooltip="mailto:chamsocdoanhnghiep@vpbank.com.vn"/>
              </a:rPr>
              <a:t>chamsocdoanhnghiep@vpbank.com.vn</a:t>
            </a:r>
            <a:r>
              <a:rPr lang="en-US" dirty="0"/>
              <a:t/>
            </a:r>
            <a:br>
              <a:rPr lang="en-US" dirty="0"/>
            </a:br>
            <a:r>
              <a:rPr lang="en-US" dirty="0" err="1"/>
              <a:t>Điện</a:t>
            </a:r>
            <a:r>
              <a:rPr lang="en-US" dirty="0"/>
              <a:t> </a:t>
            </a:r>
            <a:r>
              <a:rPr lang="en-US" dirty="0" err="1"/>
              <a:t>thoại</a:t>
            </a:r>
            <a:r>
              <a:rPr lang="en-US" dirty="0"/>
              <a:t>: 024 3928 8880/ 1900545415</a:t>
            </a:r>
          </a:p>
          <a:p>
            <a:pPr marL="285750" indent="-285750">
              <a:lnSpc>
                <a:spcPct val="150000"/>
              </a:lnSpc>
              <a:buFont typeface="Arial" panose="020B0604020202020204" pitchFamily="34" charset="0"/>
              <a:buChar char="•"/>
            </a:pPr>
            <a:r>
              <a:rPr lang="en-US" dirty="0" err="1"/>
              <a:t>Khách</a:t>
            </a:r>
            <a:r>
              <a:rPr lang="en-US" dirty="0"/>
              <a:t> </a:t>
            </a:r>
            <a:r>
              <a:rPr lang="en-US" dirty="0" err="1"/>
              <a:t>hàng</a:t>
            </a:r>
            <a:r>
              <a:rPr lang="en-US" dirty="0"/>
              <a:t> Doanh </a:t>
            </a:r>
            <a:r>
              <a:rPr lang="en-US" dirty="0" err="1"/>
              <a:t>nghiệp</a:t>
            </a:r>
            <a:r>
              <a:rPr lang="en-US" dirty="0"/>
              <a:t> </a:t>
            </a:r>
            <a:r>
              <a:rPr lang="en-US" dirty="0" err="1"/>
              <a:t>lớn</a:t>
            </a:r>
            <a:r>
              <a:rPr lang="en-US" dirty="0"/>
              <a:t>:</a:t>
            </a:r>
            <a:br>
              <a:rPr lang="en-US" dirty="0"/>
            </a:br>
            <a:r>
              <a:rPr lang="en-US" dirty="0"/>
              <a:t>Email: </a:t>
            </a:r>
            <a:r>
              <a:rPr lang="en-US" dirty="0">
                <a:hlinkClick r:id="rId4" tooltip="mailto:csmb-taikhoan@vpbank.com.vn"/>
              </a:rPr>
              <a:t>csmb-taikhoan@vpbank.com.vn</a:t>
            </a:r>
            <a:r>
              <a:rPr lang="en-US" dirty="0"/>
              <a:t/>
            </a:r>
            <a:br>
              <a:rPr lang="en-US" dirty="0"/>
            </a:br>
            <a:r>
              <a:rPr lang="en-US" dirty="0" err="1"/>
              <a:t>Điện</a:t>
            </a:r>
            <a:r>
              <a:rPr lang="en-US" dirty="0"/>
              <a:t> </a:t>
            </a:r>
            <a:r>
              <a:rPr lang="en-US" dirty="0" err="1"/>
              <a:t>thoại</a:t>
            </a:r>
            <a:r>
              <a:rPr lang="en-US" dirty="0"/>
              <a:t>: 024 730 00000 </a:t>
            </a:r>
            <a:r>
              <a:rPr lang="en-US" dirty="0" err="1"/>
              <a:t>Miền</a:t>
            </a:r>
            <a:r>
              <a:rPr lang="en-US" dirty="0"/>
              <a:t> </a:t>
            </a:r>
            <a:r>
              <a:rPr lang="en-US" dirty="0" err="1"/>
              <a:t>Bắc</a:t>
            </a:r>
            <a:r>
              <a:rPr lang="en-US" dirty="0"/>
              <a:t> </a:t>
            </a:r>
            <a:r>
              <a:rPr lang="en-US" dirty="0" err="1"/>
              <a:t>ext</a:t>
            </a:r>
            <a:r>
              <a:rPr lang="en-US" dirty="0"/>
              <a:t> 301403/ </a:t>
            </a:r>
            <a:r>
              <a:rPr lang="en-US" dirty="0" err="1"/>
              <a:t>Miền</a:t>
            </a:r>
            <a:r>
              <a:rPr lang="en-US" dirty="0"/>
              <a:t> Nam 56972</a:t>
            </a:r>
          </a:p>
        </p:txBody>
      </p:sp>
      <p:cxnSp>
        <p:nvCxnSpPr>
          <p:cNvPr id="6" name="Straight Connector 5"/>
          <p:cNvCxnSpPr/>
          <p:nvPr>
            <p:custDataLst>
              <p:tags r:id="rId1"/>
            </p:custDataLst>
          </p:nvPr>
        </p:nvCxnSpPr>
        <p:spPr>
          <a:xfrm>
            <a:off x="783027" y="775894"/>
            <a:ext cx="7904162" cy="0"/>
          </a:xfrm>
          <a:prstGeom prst="line">
            <a:avLst/>
          </a:prstGeom>
          <a:ln>
            <a:solidFill>
              <a:srgbClr val="008446"/>
            </a:solidFill>
          </a:ln>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p:nvPicPr>
        <p:blipFill>
          <a:blip r:embed="rId5"/>
          <a:stretch>
            <a:fillRect/>
          </a:stretch>
        </p:blipFill>
        <p:spPr>
          <a:xfrm>
            <a:off x="1574590" y="1632102"/>
            <a:ext cx="5714286" cy="1723420"/>
          </a:xfrm>
          <a:prstGeom prst="rect">
            <a:avLst/>
          </a:prstGeom>
        </p:spPr>
      </p:pic>
    </p:spTree>
    <p:extLst>
      <p:ext uri="{BB962C8B-B14F-4D97-AF65-F5344CB8AC3E}">
        <p14:creationId xmlns:p14="http://schemas.microsoft.com/office/powerpoint/2010/main" val="1010184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custDataLst>
              <p:tags r:id="rId1"/>
            </p:custDataLst>
          </p:nvPr>
        </p:nvSpPr>
        <p:spPr bwMode="auto">
          <a:xfrm>
            <a:off x="543338" y="2897183"/>
            <a:ext cx="6426388" cy="716928"/>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eaLnBrk="1" hangingPunct="1">
              <a:lnSpc>
                <a:spcPct val="130000"/>
              </a:lnSpc>
            </a:pPr>
            <a:r>
              <a:rPr lang="en-US" sz="4000" b="1" i="1" dirty="0" err="1" smtClean="0">
                <a:solidFill>
                  <a:srgbClr val="006800"/>
                </a:solidFill>
                <a:effectLst>
                  <a:outerShdw blurRad="50800" dist="38100" dir="5400000" algn="t" rotWithShape="0">
                    <a:prstClr val="black">
                      <a:alpha val="40000"/>
                    </a:prstClr>
                  </a:outerShdw>
                </a:effectLst>
              </a:rPr>
              <a:t>Trân</a:t>
            </a:r>
            <a:r>
              <a:rPr lang="en-US" sz="4000" b="1" i="1" dirty="0" smtClean="0">
                <a:solidFill>
                  <a:srgbClr val="006800"/>
                </a:solidFill>
                <a:effectLst>
                  <a:outerShdw blurRad="50800" dist="38100" dir="5400000" algn="t" rotWithShape="0">
                    <a:prstClr val="black">
                      <a:alpha val="40000"/>
                    </a:prstClr>
                  </a:outerShdw>
                </a:effectLst>
              </a:rPr>
              <a:t> </a:t>
            </a:r>
            <a:r>
              <a:rPr lang="en-US" sz="4000" b="1" i="1" dirty="0" err="1" smtClean="0">
                <a:solidFill>
                  <a:srgbClr val="006800"/>
                </a:solidFill>
                <a:effectLst>
                  <a:outerShdw blurRad="50800" dist="38100" dir="5400000" algn="t" rotWithShape="0">
                    <a:prstClr val="black">
                      <a:alpha val="40000"/>
                    </a:prstClr>
                  </a:outerShdw>
                </a:effectLst>
              </a:rPr>
              <a:t>trọng</a:t>
            </a:r>
            <a:r>
              <a:rPr lang="en-US" sz="4000" b="1" i="1" dirty="0" smtClean="0">
                <a:solidFill>
                  <a:srgbClr val="006800"/>
                </a:solidFill>
                <a:effectLst>
                  <a:outerShdw blurRad="50800" dist="38100" dir="5400000" algn="t" rotWithShape="0">
                    <a:prstClr val="black">
                      <a:alpha val="40000"/>
                    </a:prstClr>
                  </a:outerShdw>
                </a:effectLst>
              </a:rPr>
              <a:t> </a:t>
            </a:r>
            <a:r>
              <a:rPr lang="en-US" sz="4000" b="1" i="1" dirty="0" err="1" smtClean="0">
                <a:solidFill>
                  <a:srgbClr val="006800"/>
                </a:solidFill>
                <a:effectLst>
                  <a:outerShdw blurRad="50800" dist="38100" dir="5400000" algn="t" rotWithShape="0">
                    <a:prstClr val="black">
                      <a:alpha val="40000"/>
                    </a:prstClr>
                  </a:outerShdw>
                </a:effectLst>
              </a:rPr>
              <a:t>cảm</a:t>
            </a:r>
            <a:r>
              <a:rPr lang="en-US" sz="4000" b="1" i="1" dirty="0" smtClean="0">
                <a:solidFill>
                  <a:srgbClr val="006800"/>
                </a:solidFill>
                <a:effectLst>
                  <a:outerShdw blurRad="50800" dist="38100" dir="5400000" algn="t" rotWithShape="0">
                    <a:prstClr val="black">
                      <a:alpha val="40000"/>
                    </a:prstClr>
                  </a:outerShdw>
                </a:effectLst>
              </a:rPr>
              <a:t> </a:t>
            </a:r>
            <a:r>
              <a:rPr lang="en-US" sz="4000" b="1" i="1" dirty="0" err="1" smtClean="0">
                <a:solidFill>
                  <a:srgbClr val="006800"/>
                </a:solidFill>
                <a:effectLst>
                  <a:outerShdw blurRad="50800" dist="38100" dir="5400000" algn="t" rotWithShape="0">
                    <a:prstClr val="black">
                      <a:alpha val="40000"/>
                    </a:prstClr>
                  </a:outerShdw>
                </a:effectLst>
              </a:rPr>
              <a:t>ơn</a:t>
            </a:r>
            <a:r>
              <a:rPr lang="en-US" sz="4000" b="1" i="1" dirty="0" smtClean="0">
                <a:solidFill>
                  <a:srgbClr val="006800"/>
                </a:solidFill>
                <a:effectLst>
                  <a:outerShdw blurRad="50800" dist="38100" dir="5400000" algn="t" rotWithShape="0">
                    <a:prstClr val="black">
                      <a:alpha val="40000"/>
                    </a:prstClr>
                  </a:outerShdw>
                </a:effectLst>
              </a:rPr>
              <a:t>!</a:t>
            </a:r>
            <a:endParaRPr lang="en-US" sz="4000" dirty="0">
              <a:solidFill>
                <a:srgbClr val="006800"/>
              </a:solidFill>
              <a:effectLst>
                <a:outerShdw blurRad="50800" dist="38100" dir="5400000" algn="t" rotWithShape="0">
                  <a:prstClr val="black">
                    <a:alpha val="40000"/>
                  </a:prst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418" name="Group 20"/>
          <p:cNvGrpSpPr>
            <a:grpSpLocks/>
          </p:cNvGrpSpPr>
          <p:nvPr/>
        </p:nvGrpSpPr>
        <p:grpSpPr bwMode="auto">
          <a:xfrm>
            <a:off x="667620" y="618806"/>
            <a:ext cx="2952750" cy="633412"/>
            <a:chOff x="855818" y="96619"/>
            <a:chExt cx="3012764" cy="646331"/>
          </a:xfrm>
        </p:grpSpPr>
        <p:cxnSp>
          <p:nvCxnSpPr>
            <p:cNvPr id="18" name="Straight Connector 17"/>
            <p:cNvCxnSpPr/>
            <p:nvPr/>
          </p:nvCxnSpPr>
          <p:spPr>
            <a:xfrm>
              <a:off x="914130" y="742950"/>
              <a:ext cx="2954452" cy="0"/>
            </a:xfrm>
            <a:prstGeom prst="line">
              <a:avLst/>
            </a:prstGeom>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855818" y="96619"/>
              <a:ext cx="2954452" cy="565337"/>
            </a:xfrm>
            <a:prstGeom prst="rect">
              <a:avLst/>
            </a:prstGeom>
            <a:noFill/>
            <a:scene3d>
              <a:camera prst="orthographicFront"/>
              <a:lightRig rig="threePt" dir="t"/>
            </a:scene3d>
            <a:sp3d>
              <a:bevelT w="165100" prst="coolSlant"/>
            </a:sp3d>
          </p:spPr>
          <p:txBody>
            <a:bodyPr>
              <a:spAutoFit/>
            </a:bodyPr>
            <a:lstStyle/>
            <a:p>
              <a:pPr eaLnBrk="1" hangingPunct="1">
                <a:defRPr/>
              </a:pPr>
              <a:r>
                <a:rPr lang="en-US" sz="3000" b="1" dirty="0">
                  <a:solidFill>
                    <a:schemeClr val="accent1"/>
                  </a:solidFill>
                  <a:effectLst>
                    <a:outerShdw blurRad="38100" dist="38100" dir="2700000" algn="tl">
                      <a:srgbClr val="000000">
                        <a:alpha val="43137"/>
                      </a:srgbClr>
                    </a:outerShdw>
                  </a:effectLst>
                </a:rPr>
                <a:t>NỘI DUNG</a:t>
              </a:r>
            </a:p>
          </p:txBody>
        </p:sp>
      </p:grpSp>
      <p:sp>
        <p:nvSpPr>
          <p:cNvPr id="2" name="正方形/長方形 5"/>
          <p:cNvSpPr/>
          <p:nvPr/>
        </p:nvSpPr>
        <p:spPr bwMode="auto">
          <a:xfrm>
            <a:off x="730250" y="1439849"/>
            <a:ext cx="7696200" cy="819150"/>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r>
              <a:rPr kumimoji="1" lang="en-US" altLang="ja-JP" sz="1800" dirty="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1</a:t>
            </a:r>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Gửi</a:t>
            </a:r>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yêu</a:t>
            </a:r>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cầu</a:t>
            </a:r>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nhận</a:t>
            </a:r>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Sao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kê</a:t>
            </a:r>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đối</a:t>
            </a:r>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ứng</a:t>
            </a:r>
            <a:endParaRPr kumimoji="1" lang="ja-JP" altLang="en-US" sz="1800" dirty="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grpSp>
        <p:nvGrpSpPr>
          <p:cNvPr id="7" name="Group 6"/>
          <p:cNvGrpSpPr>
            <a:grpSpLocks/>
          </p:cNvGrpSpPr>
          <p:nvPr/>
        </p:nvGrpSpPr>
        <p:grpSpPr bwMode="auto">
          <a:xfrm>
            <a:off x="977030" y="2241362"/>
            <a:ext cx="7449420" cy="1013975"/>
            <a:chOff x="860425" y="2454101"/>
            <a:chExt cx="7566025" cy="1013975"/>
          </a:xfrm>
          <a:scene3d>
            <a:camera prst="orthographicFront">
              <a:rot lat="0" lon="0" rev="0"/>
            </a:camera>
            <a:lightRig rig="contrasting" dir="t">
              <a:rot lat="0" lon="0" rev="1500000"/>
            </a:lightRig>
          </a:scene3d>
        </p:grpSpPr>
        <p:sp>
          <p:nvSpPr>
            <p:cNvPr id="3" name="平行四辺形 11"/>
            <p:cNvSpPr/>
            <p:nvPr/>
          </p:nvSpPr>
          <p:spPr bwMode="auto">
            <a:xfrm>
              <a:off x="860425" y="2454101"/>
              <a:ext cx="2667000" cy="209550"/>
            </a:xfrm>
            <a:prstGeom prst="parallelogram">
              <a:avLst>
                <a:gd name="adj" fmla="val 137052"/>
              </a:avLst>
            </a:prstGeom>
            <a:solidFill>
              <a:schemeClr val="accent1">
                <a:lumMod val="75000"/>
              </a:schemeClr>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endParaRPr kumimoji="1" lang="ja-JP" altLang="en-US" sz="1800">
                <a:solidFill>
                  <a:srgbClr val="FFFFFF"/>
                </a:solidFill>
                <a:latin typeface="Times New Roman" panose="02020603050405020304" pitchFamily="18" charset="0"/>
                <a:cs typeface="Times New Roman" panose="02020603050405020304" pitchFamily="18" charset="0"/>
              </a:endParaRPr>
            </a:p>
          </p:txBody>
        </p:sp>
        <p:sp>
          <p:nvSpPr>
            <p:cNvPr id="6" name="正方形/長方形 8"/>
            <p:cNvSpPr/>
            <p:nvPr/>
          </p:nvSpPr>
          <p:spPr bwMode="auto">
            <a:xfrm>
              <a:off x="860425" y="2650513"/>
              <a:ext cx="7566025" cy="817563"/>
            </a:xfrm>
            <a:prstGeom prst="rect">
              <a:avLst/>
            </a:prstGeom>
            <a:solidFill>
              <a:schemeClr val="accent4">
                <a:lumMod val="75000"/>
              </a:schemeClr>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r>
                <a:rPr kumimoji="1" lang="en-US" altLang="ja-JP" sz="1800" dirty="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2.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Tải</a:t>
              </a:r>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kumimoji="1" lang="en-US" altLang="ja-JP" sz="1800" dirty="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S</a:t>
              </a:r>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ao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kê</a:t>
              </a:r>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đối</a:t>
              </a:r>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ứng</a:t>
              </a:r>
              <a:endParaRPr kumimoji="1" lang="ja-JP" altLang="en-US" sz="1800" dirty="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grpSp>
      <p:grpSp>
        <p:nvGrpSpPr>
          <p:cNvPr id="8" name="Group 7"/>
          <p:cNvGrpSpPr>
            <a:grpSpLocks/>
          </p:cNvGrpSpPr>
          <p:nvPr/>
        </p:nvGrpSpPr>
        <p:grpSpPr bwMode="auto">
          <a:xfrm>
            <a:off x="1215025" y="3225786"/>
            <a:ext cx="7211425" cy="1028700"/>
            <a:chOff x="1227138" y="3440113"/>
            <a:chExt cx="7199312" cy="1028700"/>
          </a:xfrm>
          <a:scene3d>
            <a:camera prst="orthographicFront">
              <a:rot lat="0" lon="0" rev="0"/>
            </a:camera>
            <a:lightRig rig="contrasting" dir="t">
              <a:rot lat="0" lon="0" rev="1500000"/>
            </a:lightRig>
          </a:scene3d>
        </p:grpSpPr>
        <p:sp>
          <p:nvSpPr>
            <p:cNvPr id="4" name="平行四辺形 21"/>
            <p:cNvSpPr/>
            <p:nvPr/>
          </p:nvSpPr>
          <p:spPr bwMode="auto">
            <a:xfrm>
              <a:off x="1227138" y="3440113"/>
              <a:ext cx="2613025" cy="209550"/>
            </a:xfrm>
            <a:prstGeom prst="parallelogram">
              <a:avLst>
                <a:gd name="adj" fmla="val 137052"/>
              </a:avLst>
            </a:prstGeom>
            <a:solidFill>
              <a:schemeClr val="accent3">
                <a:lumMod val="75000"/>
              </a:schemeClr>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endParaRPr kumimoji="1" lang="ja-JP" altLang="en-US" sz="1800">
                <a:solidFill>
                  <a:srgbClr val="FFFFFF"/>
                </a:solidFill>
                <a:latin typeface="Times New Roman" panose="02020603050405020304" pitchFamily="18" charset="0"/>
                <a:cs typeface="Times New Roman" panose="02020603050405020304" pitchFamily="18" charset="0"/>
              </a:endParaRPr>
            </a:p>
          </p:txBody>
        </p:sp>
        <p:sp>
          <p:nvSpPr>
            <p:cNvPr id="11" name="正方形/長方形 5"/>
            <p:cNvSpPr/>
            <p:nvPr/>
          </p:nvSpPr>
          <p:spPr bwMode="auto">
            <a:xfrm>
              <a:off x="1227138" y="3649663"/>
              <a:ext cx="7199312" cy="819150"/>
            </a:xfrm>
            <a:prstGeom prst="rect">
              <a:avLst/>
            </a:prstGeom>
            <a:solidFill>
              <a:schemeClr val="accent1"/>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defRPr/>
              </a:pPr>
              <a:r>
                <a:rPr kumimoji="1" lang="en-US" altLang="ja-JP"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 </a:t>
              </a:r>
              <a:r>
                <a:rPr kumimoji="1" lang="en-US" altLang="ja-JP" sz="1800"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Kiểm</a:t>
              </a:r>
              <a:r>
                <a:rPr kumimoji="1" lang="en-US" altLang="ja-JP"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kumimoji="1" lang="en-US" altLang="ja-JP" sz="18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tra</a:t>
              </a:r>
              <a:r>
                <a:rPr kumimoji="1" lang="en-US" altLang="ja-JP" sz="1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kumimoji="1" lang="en-US" altLang="ja-JP" sz="18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chữ</a:t>
              </a:r>
              <a:r>
                <a:rPr kumimoji="1" lang="en-US" altLang="ja-JP" sz="1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kumimoji="1" lang="en-US" altLang="ja-JP" sz="18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ký</a:t>
              </a:r>
              <a:r>
                <a:rPr kumimoji="1" lang="en-US" altLang="ja-JP" sz="1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kumimoji="1" lang="en-US" altLang="ja-JP" sz="18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số</a:t>
              </a:r>
              <a:r>
                <a:rPr kumimoji="1" lang="en-US" altLang="ja-JP" sz="1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kumimoji="1" lang="en-US" altLang="ja-JP" sz="18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của</a:t>
              </a:r>
              <a:r>
                <a:rPr kumimoji="1" lang="en-US" altLang="ja-JP" sz="1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kumimoji="1" lang="en-US" altLang="ja-JP" sz="18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VPBank</a:t>
              </a:r>
              <a:r>
                <a:rPr kumimoji="1" lang="en-US" altLang="ja-JP" sz="1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kumimoji="1" lang="en-US" altLang="ja-JP" sz="18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trên</a:t>
              </a:r>
              <a:r>
                <a:rPr kumimoji="1" lang="en-US" altLang="ja-JP" sz="1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S</a:t>
              </a:r>
              <a:r>
                <a:rPr kumimoji="1" lang="en-US" altLang="ja-JP"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ao </a:t>
              </a:r>
              <a:r>
                <a:rPr kumimoji="1" lang="en-US" altLang="ja-JP" sz="18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kê</a:t>
              </a:r>
              <a:r>
                <a:rPr kumimoji="1" lang="en-US" altLang="ja-JP" sz="1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kumimoji="1" lang="en-US" altLang="ja-JP" sz="1800"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đối</a:t>
              </a:r>
              <a:r>
                <a:rPr kumimoji="1" lang="en-US" altLang="ja-JP"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kumimoji="1" lang="en-US" altLang="ja-JP" sz="1800"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ứng</a:t>
              </a:r>
              <a:endParaRPr kumimoji="1" lang="en-US" altLang="ja-JP" sz="1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pSp>
      <p:sp>
        <p:nvSpPr>
          <p:cNvPr id="13" name="平行四辺形 11"/>
          <p:cNvSpPr/>
          <p:nvPr/>
        </p:nvSpPr>
        <p:spPr bwMode="auto">
          <a:xfrm>
            <a:off x="1478072" y="4260314"/>
            <a:ext cx="2805058" cy="208938"/>
          </a:xfrm>
          <a:prstGeom prst="parallelogram">
            <a:avLst>
              <a:gd name="adj" fmla="val 137052"/>
            </a:avLst>
          </a:prstGeom>
          <a:solidFill>
            <a:schemeClr val="accent1">
              <a:lumMod val="75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endParaRPr kumimoji="1" lang="ja-JP" altLang="en-US" sz="1800">
              <a:solidFill>
                <a:srgbClr val="FFFFFF"/>
              </a:solidFill>
              <a:latin typeface="Times New Roman" panose="02020603050405020304" pitchFamily="18" charset="0"/>
              <a:cs typeface="Times New Roman" panose="02020603050405020304" pitchFamily="18" charset="0"/>
            </a:endParaRPr>
          </a:p>
        </p:txBody>
      </p:sp>
      <p:sp>
        <p:nvSpPr>
          <p:cNvPr id="16" name="正方形/長方形 8"/>
          <p:cNvSpPr/>
          <p:nvPr/>
        </p:nvSpPr>
        <p:spPr bwMode="auto">
          <a:xfrm>
            <a:off x="1512018" y="4469252"/>
            <a:ext cx="6914432" cy="817563"/>
          </a:xfrm>
          <a:prstGeom prst="rect">
            <a:avLst/>
          </a:prstGeom>
          <a:solidFill>
            <a:schemeClr val="accent4">
              <a:lumMod val="75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r>
              <a:rPr kumimoji="1" lang="en-US" altLang="ja-JP" sz="1800" dirty="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4</a:t>
            </a:r>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Thông</a:t>
            </a:r>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tin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hỗ</a:t>
            </a:r>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trợ</a:t>
            </a:r>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người</a:t>
            </a:r>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dùng</a:t>
            </a:r>
            <a:endParaRPr kumimoji="1" lang="ja-JP" altLang="en-US" sz="1800" dirty="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027" y="207906"/>
            <a:ext cx="7609595" cy="730171"/>
          </a:xfrm>
        </p:spPr>
        <p:txBody>
          <a:bodyPr/>
          <a:lstStyle/>
          <a:p>
            <a:r>
              <a:rPr lang="en-US" sz="2400" dirty="0"/>
              <a:t>1. GỬI YÊU CẦU SAO KÊ ĐỐI ỨNG</a:t>
            </a:r>
          </a:p>
        </p:txBody>
      </p:sp>
      <p:sp>
        <p:nvSpPr>
          <p:cNvPr id="5" name="TextBox 4"/>
          <p:cNvSpPr txBox="1"/>
          <p:nvPr/>
        </p:nvSpPr>
        <p:spPr>
          <a:xfrm>
            <a:off x="980211" y="867471"/>
            <a:ext cx="7608618" cy="2462213"/>
          </a:xfrm>
          <a:prstGeom prst="rect">
            <a:avLst/>
          </a:prstGeom>
          <a:noFill/>
        </p:spPr>
        <p:txBody>
          <a:bodyPr wrap="square" rtlCol="0">
            <a:spAutoFit/>
          </a:bodyPr>
          <a:lstStyle/>
          <a:p>
            <a:pPr>
              <a:lnSpc>
                <a:spcPct val="150000"/>
              </a:lnSpc>
            </a:pPr>
            <a:r>
              <a:rPr lang="vi-VN" b="1" dirty="0" smtClean="0"/>
              <a:t>Bước1</a:t>
            </a:r>
            <a:r>
              <a:rPr lang="vi-VN" dirty="0"/>
              <a:t>: Quý khách truy cập vào đường link </a:t>
            </a:r>
            <a:r>
              <a:rPr lang="vi-VN" dirty="0" smtClean="0"/>
              <a:t>sau:</a:t>
            </a:r>
            <a:r>
              <a:rPr lang="en-US" dirty="0" smtClean="0"/>
              <a:t> </a:t>
            </a:r>
            <a:r>
              <a:rPr lang="vi-VN" dirty="0">
                <a:hlinkClick r:id="rId3"/>
              </a:rPr>
              <a:t>https://</a:t>
            </a:r>
            <a:r>
              <a:rPr lang="vi-VN" dirty="0" smtClean="0">
                <a:hlinkClick r:id="rId3"/>
              </a:rPr>
              <a:t>estatement.vpbank.com.vn/t24adhoc-portal</a:t>
            </a:r>
            <a:endParaRPr lang="en-US" dirty="0" smtClean="0"/>
          </a:p>
          <a:p>
            <a:pPr>
              <a:lnSpc>
                <a:spcPct val="150000"/>
              </a:lnSpc>
            </a:pPr>
            <a:r>
              <a:rPr lang="vi-VN" dirty="0" smtClean="0"/>
              <a:t>Trên </a:t>
            </a:r>
            <a:r>
              <a:rPr lang="vi-VN" dirty="0"/>
              <a:t>màn hình Web In sao kê tài khoản điện tử Click vào link Gửi lại email thông tin sổ phụ (1), hệ thống hiển thị màn hình nhập thông </a:t>
            </a:r>
            <a:r>
              <a:rPr lang="vi-VN" dirty="0" smtClean="0"/>
              <a:t>tin</a:t>
            </a:r>
            <a:r>
              <a:rPr lang="en-US" dirty="0" smtClean="0"/>
              <a:t> </a:t>
            </a:r>
            <a:r>
              <a:rPr lang="en-US" dirty="0" err="1" smtClean="0"/>
              <a:t>nhận</a:t>
            </a:r>
            <a:r>
              <a:rPr lang="en-US" dirty="0" smtClean="0"/>
              <a:t> </a:t>
            </a:r>
            <a:r>
              <a:rPr lang="en-US" dirty="0"/>
              <a:t>S</a:t>
            </a:r>
            <a:r>
              <a:rPr lang="en-US" dirty="0" smtClean="0"/>
              <a:t>ao </a:t>
            </a:r>
            <a:r>
              <a:rPr lang="en-US" dirty="0" err="1" smtClean="0"/>
              <a:t>kê</a:t>
            </a:r>
            <a:r>
              <a:rPr lang="en-US" dirty="0" smtClean="0"/>
              <a:t> </a:t>
            </a:r>
            <a:r>
              <a:rPr lang="en-US" dirty="0" err="1" smtClean="0"/>
              <a:t>sổ</a:t>
            </a:r>
            <a:r>
              <a:rPr lang="en-US" dirty="0" smtClean="0"/>
              <a:t> </a:t>
            </a:r>
            <a:r>
              <a:rPr lang="en-US" dirty="0" err="1" smtClean="0"/>
              <a:t>phụ</a:t>
            </a:r>
            <a:r>
              <a:rPr lang="en-US" dirty="0" smtClean="0"/>
              <a:t> </a:t>
            </a:r>
            <a:r>
              <a:rPr lang="en-US" dirty="0" err="1" smtClean="0"/>
              <a:t>kiêm</a:t>
            </a:r>
            <a:r>
              <a:rPr lang="en-US" dirty="0" smtClean="0"/>
              <a:t> </a:t>
            </a:r>
            <a:r>
              <a:rPr lang="en-US" dirty="0" err="1" smtClean="0"/>
              <a:t>báo</a:t>
            </a:r>
            <a:r>
              <a:rPr lang="en-US" dirty="0" smtClean="0"/>
              <a:t> </a:t>
            </a:r>
            <a:r>
              <a:rPr lang="en-US" dirty="0" err="1" smtClean="0"/>
              <a:t>nợ</a:t>
            </a:r>
            <a:r>
              <a:rPr lang="en-US" dirty="0" smtClean="0"/>
              <a:t> </a:t>
            </a:r>
            <a:r>
              <a:rPr lang="en-US" dirty="0" err="1" smtClean="0"/>
              <a:t>báo</a:t>
            </a:r>
            <a:r>
              <a:rPr lang="en-US" dirty="0" smtClean="0"/>
              <a:t> </a:t>
            </a:r>
            <a:r>
              <a:rPr lang="en-US" dirty="0" err="1" smtClean="0"/>
              <a:t>có</a:t>
            </a:r>
            <a:r>
              <a:rPr lang="en-US" dirty="0" smtClean="0"/>
              <a:t> - </a:t>
            </a:r>
            <a:r>
              <a:rPr lang="en-US" dirty="0" err="1" smtClean="0"/>
              <a:t>VPBank</a:t>
            </a:r>
            <a:endParaRPr lang="en-US" dirty="0" smtClean="0"/>
          </a:p>
          <a:p>
            <a:pPr algn="just"/>
            <a:endParaRPr lang="vi-VN" dirty="0"/>
          </a:p>
          <a:p>
            <a:pPr algn="just"/>
            <a:endParaRPr lang="vi-VN" sz="1800" dirty="0"/>
          </a:p>
        </p:txBody>
      </p:sp>
      <p:cxnSp>
        <p:nvCxnSpPr>
          <p:cNvPr id="6" name="Straight Connector 5"/>
          <p:cNvCxnSpPr/>
          <p:nvPr>
            <p:custDataLst>
              <p:tags r:id="rId1"/>
            </p:custDataLst>
          </p:nvPr>
        </p:nvCxnSpPr>
        <p:spPr>
          <a:xfrm>
            <a:off x="786378" y="767730"/>
            <a:ext cx="7904162" cy="0"/>
          </a:xfrm>
          <a:prstGeom prst="line">
            <a:avLst/>
          </a:prstGeom>
          <a:ln>
            <a:solidFill>
              <a:srgbClr val="008446"/>
            </a:solidFill>
          </a:ln>
        </p:spPr>
        <p:style>
          <a:lnRef idx="2">
            <a:schemeClr val="accent1"/>
          </a:lnRef>
          <a:fillRef idx="0">
            <a:schemeClr val="accent1"/>
          </a:fillRef>
          <a:effectRef idx="1">
            <a:schemeClr val="accent1"/>
          </a:effectRef>
          <a:fontRef idx="minor">
            <a:schemeClr val="tx1"/>
          </a:fontRef>
        </p:style>
      </p:cxnSp>
      <p:pic>
        <p:nvPicPr>
          <p:cNvPr id="3" name="Picture 2"/>
          <p:cNvPicPr>
            <a:picLocks noChangeAspect="1"/>
          </p:cNvPicPr>
          <p:nvPr/>
        </p:nvPicPr>
        <p:blipFill>
          <a:blip r:embed="rId4"/>
          <a:stretch>
            <a:fillRect/>
          </a:stretch>
        </p:blipFill>
        <p:spPr>
          <a:xfrm>
            <a:off x="1759934" y="3113213"/>
            <a:ext cx="5714286" cy="2019048"/>
          </a:xfrm>
          <a:prstGeom prst="rect">
            <a:avLst/>
          </a:prstGeom>
        </p:spPr>
      </p:pic>
    </p:spTree>
    <p:extLst>
      <p:ext uri="{BB962C8B-B14F-4D97-AF65-F5344CB8AC3E}">
        <p14:creationId xmlns:p14="http://schemas.microsoft.com/office/powerpoint/2010/main" val="15059201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027" y="207906"/>
            <a:ext cx="7609595" cy="730171"/>
          </a:xfrm>
        </p:spPr>
        <p:txBody>
          <a:bodyPr/>
          <a:lstStyle/>
          <a:p>
            <a:r>
              <a:rPr lang="en-US" sz="2400" dirty="0"/>
              <a:t>1. GỬI YÊU CẦU SAO KÊ ĐỐI ỨNG</a:t>
            </a:r>
          </a:p>
        </p:txBody>
      </p:sp>
      <p:sp>
        <p:nvSpPr>
          <p:cNvPr id="5" name="TextBox 4"/>
          <p:cNvSpPr txBox="1"/>
          <p:nvPr/>
        </p:nvSpPr>
        <p:spPr>
          <a:xfrm>
            <a:off x="980211" y="867471"/>
            <a:ext cx="7608618" cy="4308872"/>
          </a:xfrm>
          <a:prstGeom prst="rect">
            <a:avLst/>
          </a:prstGeom>
          <a:noFill/>
        </p:spPr>
        <p:txBody>
          <a:bodyPr wrap="square" rtlCol="0">
            <a:spAutoFit/>
          </a:bodyPr>
          <a:lstStyle/>
          <a:p>
            <a:r>
              <a:rPr lang="vi-VN" b="1" dirty="0"/>
              <a:t>Bước 2</a:t>
            </a:r>
            <a:r>
              <a:rPr lang="vi-VN" dirty="0"/>
              <a:t>: Nhập các thông tin để nhận </a:t>
            </a:r>
            <a:r>
              <a:rPr lang="en-US" dirty="0" smtClean="0"/>
              <a:t>Sao </a:t>
            </a:r>
            <a:r>
              <a:rPr lang="en-US" dirty="0" err="1" smtClean="0"/>
              <a:t>kê</a:t>
            </a:r>
            <a:r>
              <a:rPr lang="en-US" dirty="0" smtClean="0"/>
              <a:t> </a:t>
            </a:r>
            <a:r>
              <a:rPr lang="en-US" dirty="0" err="1" smtClean="0"/>
              <a:t>đối</a:t>
            </a:r>
            <a:r>
              <a:rPr lang="en-US" dirty="0" smtClean="0"/>
              <a:t> </a:t>
            </a:r>
            <a:r>
              <a:rPr lang="en-US" dirty="0" err="1" smtClean="0"/>
              <a:t>ứng</a:t>
            </a:r>
            <a:r>
              <a:rPr lang="en-US" dirty="0" smtClean="0"/>
              <a:t> </a:t>
            </a:r>
            <a:r>
              <a:rPr lang="vi-VN" dirty="0" smtClean="0"/>
              <a:t>(2-</a:t>
            </a:r>
            <a:r>
              <a:rPr lang="en-US" dirty="0" smtClean="0"/>
              <a:t>6</a:t>
            </a:r>
            <a:r>
              <a:rPr lang="vi-VN" dirty="0" smtClean="0"/>
              <a:t>)</a:t>
            </a:r>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vi-VN" dirty="0"/>
          </a:p>
          <a:p>
            <a:pPr marL="285750" indent="-285750">
              <a:lnSpc>
                <a:spcPct val="150000"/>
              </a:lnSpc>
              <a:buFontTx/>
              <a:buChar char="-"/>
            </a:pPr>
            <a:r>
              <a:rPr lang="en-US" dirty="0" err="1" smtClean="0"/>
              <a:t>Tần</a:t>
            </a:r>
            <a:r>
              <a:rPr lang="en-US" dirty="0" smtClean="0"/>
              <a:t> </a:t>
            </a:r>
            <a:r>
              <a:rPr lang="en-US" dirty="0" err="1"/>
              <a:t>suất</a:t>
            </a:r>
            <a:r>
              <a:rPr lang="en-US" dirty="0"/>
              <a:t> (2): </a:t>
            </a:r>
            <a:r>
              <a:rPr lang="en-US" dirty="0" err="1"/>
              <a:t>Chọn</a:t>
            </a:r>
            <a:r>
              <a:rPr lang="en-US" dirty="0"/>
              <a:t> </a:t>
            </a:r>
            <a:r>
              <a:rPr lang="en-US" dirty="0" err="1"/>
              <a:t>tần</a:t>
            </a:r>
            <a:r>
              <a:rPr lang="en-US" dirty="0"/>
              <a:t> </a:t>
            </a:r>
            <a:r>
              <a:rPr lang="en-US" dirty="0" err="1"/>
              <a:t>suất</a:t>
            </a:r>
            <a:r>
              <a:rPr lang="en-US" dirty="0"/>
              <a:t> </a:t>
            </a:r>
            <a:r>
              <a:rPr lang="en-US" dirty="0" err="1"/>
              <a:t>mà</a:t>
            </a:r>
            <a:r>
              <a:rPr lang="en-US" dirty="0"/>
              <a:t> </a:t>
            </a:r>
            <a:r>
              <a:rPr lang="en-US" dirty="0" err="1"/>
              <a:t>tài</a:t>
            </a:r>
            <a:r>
              <a:rPr lang="en-US" dirty="0"/>
              <a:t> </a:t>
            </a:r>
            <a:r>
              <a:rPr lang="en-US" dirty="0" err="1"/>
              <a:t>khoản</a:t>
            </a:r>
            <a:r>
              <a:rPr lang="en-US" dirty="0"/>
              <a:t> </a:t>
            </a:r>
            <a:r>
              <a:rPr lang="en-US" dirty="0" err="1"/>
              <a:t>đăng</a:t>
            </a:r>
            <a:r>
              <a:rPr lang="en-US" dirty="0"/>
              <a:t> </a:t>
            </a:r>
            <a:r>
              <a:rPr lang="en-US" dirty="0" err="1"/>
              <a:t>kí</a:t>
            </a:r>
            <a:r>
              <a:rPr lang="en-US" dirty="0"/>
              <a:t> </a:t>
            </a:r>
            <a:r>
              <a:rPr lang="en-US" dirty="0" err="1"/>
              <a:t>nhận</a:t>
            </a:r>
            <a:r>
              <a:rPr lang="en-US" dirty="0"/>
              <a:t> </a:t>
            </a:r>
            <a:r>
              <a:rPr lang="en-US" dirty="0" err="1"/>
              <a:t>sao</a:t>
            </a:r>
            <a:r>
              <a:rPr lang="en-US" dirty="0"/>
              <a:t> </a:t>
            </a:r>
            <a:r>
              <a:rPr lang="en-US" dirty="0" err="1"/>
              <a:t>kê</a:t>
            </a:r>
            <a:r>
              <a:rPr lang="en-US" dirty="0"/>
              <a:t> (</a:t>
            </a:r>
            <a:r>
              <a:rPr lang="en-US" dirty="0" err="1"/>
              <a:t>Ngày</a:t>
            </a:r>
            <a:r>
              <a:rPr lang="en-US" dirty="0"/>
              <a:t>/</a:t>
            </a:r>
            <a:r>
              <a:rPr lang="en-US" dirty="0" err="1"/>
              <a:t>Tuần</a:t>
            </a:r>
            <a:r>
              <a:rPr lang="en-US" dirty="0"/>
              <a:t>/</a:t>
            </a:r>
            <a:r>
              <a:rPr lang="en-US" dirty="0" err="1"/>
              <a:t>Tháng</a:t>
            </a:r>
            <a:r>
              <a:rPr lang="en-US" dirty="0"/>
              <a:t>) </a:t>
            </a:r>
            <a:r>
              <a:rPr lang="en-US" dirty="0" err="1"/>
              <a:t>Quý</a:t>
            </a:r>
            <a:r>
              <a:rPr lang="en-US" dirty="0"/>
              <a:t> </a:t>
            </a:r>
            <a:r>
              <a:rPr lang="en-US" dirty="0" err="1"/>
              <a:t>Khách</a:t>
            </a:r>
            <a:r>
              <a:rPr lang="en-US" dirty="0"/>
              <a:t> </a:t>
            </a:r>
            <a:r>
              <a:rPr lang="en-US" dirty="0" err="1"/>
              <a:t>hàng</a:t>
            </a:r>
            <a:r>
              <a:rPr lang="en-US" dirty="0"/>
              <a:t> </a:t>
            </a:r>
            <a:r>
              <a:rPr lang="en-US" dirty="0" err="1"/>
              <a:t>đã</a:t>
            </a:r>
            <a:r>
              <a:rPr lang="en-US" dirty="0"/>
              <a:t> </a:t>
            </a:r>
            <a:r>
              <a:rPr lang="en-US" dirty="0" err="1"/>
              <a:t>đăng</a:t>
            </a:r>
            <a:r>
              <a:rPr lang="en-US" dirty="0"/>
              <a:t> </a:t>
            </a:r>
            <a:r>
              <a:rPr lang="en-US" dirty="0" err="1"/>
              <a:t>ký</a:t>
            </a:r>
            <a:r>
              <a:rPr lang="en-US" dirty="0"/>
              <a:t> </a:t>
            </a:r>
            <a:r>
              <a:rPr lang="en-US" dirty="0" err="1"/>
              <a:t>với</a:t>
            </a:r>
            <a:r>
              <a:rPr lang="en-US" dirty="0"/>
              <a:t> </a:t>
            </a:r>
            <a:r>
              <a:rPr lang="en-US" dirty="0" err="1" smtClean="0"/>
              <a:t>VPBank</a:t>
            </a:r>
            <a:endParaRPr lang="en-US" dirty="0" smtClean="0"/>
          </a:p>
          <a:p>
            <a:endParaRPr lang="en-US" dirty="0"/>
          </a:p>
          <a:p>
            <a:pPr algn="just"/>
            <a:endParaRPr lang="vi-VN" sz="1800" dirty="0"/>
          </a:p>
        </p:txBody>
      </p:sp>
      <p:cxnSp>
        <p:nvCxnSpPr>
          <p:cNvPr id="6" name="Straight Connector 5"/>
          <p:cNvCxnSpPr/>
          <p:nvPr>
            <p:custDataLst>
              <p:tags r:id="rId1"/>
            </p:custDataLst>
          </p:nvPr>
        </p:nvCxnSpPr>
        <p:spPr>
          <a:xfrm>
            <a:off x="786378" y="767730"/>
            <a:ext cx="7904162" cy="0"/>
          </a:xfrm>
          <a:prstGeom prst="line">
            <a:avLst/>
          </a:prstGeom>
          <a:ln>
            <a:solidFill>
              <a:srgbClr val="008446"/>
            </a:solidFill>
          </a:ln>
        </p:spPr>
        <p:style>
          <a:lnRef idx="2">
            <a:schemeClr val="accent1"/>
          </a:lnRef>
          <a:fillRef idx="0">
            <a:schemeClr val="accent1"/>
          </a:fillRef>
          <a:effectRef idx="1">
            <a:schemeClr val="accent1"/>
          </a:effectRef>
          <a:fontRef idx="minor">
            <a:schemeClr val="tx1"/>
          </a:fontRef>
        </p:style>
      </p:cxnSp>
      <p:pic>
        <p:nvPicPr>
          <p:cNvPr id="7" name="Picture 6"/>
          <p:cNvPicPr>
            <a:picLocks noChangeAspect="1"/>
          </p:cNvPicPr>
          <p:nvPr/>
        </p:nvPicPr>
        <p:blipFill>
          <a:blip r:embed="rId3"/>
          <a:stretch>
            <a:fillRect/>
          </a:stretch>
        </p:blipFill>
        <p:spPr>
          <a:xfrm>
            <a:off x="2699455" y="4598864"/>
            <a:ext cx="3723809" cy="1466667"/>
          </a:xfrm>
          <a:prstGeom prst="rect">
            <a:avLst/>
          </a:prstGeom>
        </p:spPr>
      </p:pic>
      <p:pic>
        <p:nvPicPr>
          <p:cNvPr id="259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47207" y="1322615"/>
            <a:ext cx="6130519" cy="24411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47400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027" y="207906"/>
            <a:ext cx="7609595" cy="730171"/>
          </a:xfrm>
        </p:spPr>
        <p:txBody>
          <a:bodyPr/>
          <a:lstStyle/>
          <a:p>
            <a:r>
              <a:rPr lang="en-US" sz="2400" dirty="0"/>
              <a:t>1. GỬI YÊU CẦU SAO KÊ ĐỐI ỨNG</a:t>
            </a:r>
          </a:p>
        </p:txBody>
      </p:sp>
      <p:sp>
        <p:nvSpPr>
          <p:cNvPr id="5" name="TextBox 4"/>
          <p:cNvSpPr txBox="1"/>
          <p:nvPr/>
        </p:nvSpPr>
        <p:spPr>
          <a:xfrm>
            <a:off x="980211" y="867471"/>
            <a:ext cx="7608618" cy="7263527"/>
          </a:xfrm>
          <a:prstGeom prst="rect">
            <a:avLst/>
          </a:prstGeom>
          <a:noFill/>
        </p:spPr>
        <p:txBody>
          <a:bodyPr wrap="square" rtlCol="0">
            <a:spAutoFit/>
          </a:bodyPr>
          <a:lstStyle/>
          <a:p>
            <a:pPr>
              <a:lnSpc>
                <a:spcPct val="150000"/>
              </a:lnSpc>
            </a:pPr>
            <a:r>
              <a:rPr lang="vi-VN" b="1" dirty="0"/>
              <a:t>Bước 2</a:t>
            </a:r>
            <a:r>
              <a:rPr lang="vi-VN" dirty="0"/>
              <a:t>: Nhập các thông tin để nhận </a:t>
            </a:r>
            <a:r>
              <a:rPr lang="en-US" dirty="0"/>
              <a:t>Sao </a:t>
            </a:r>
            <a:r>
              <a:rPr lang="en-US" dirty="0" err="1"/>
              <a:t>kê</a:t>
            </a:r>
            <a:r>
              <a:rPr lang="en-US" dirty="0"/>
              <a:t> </a:t>
            </a:r>
            <a:r>
              <a:rPr lang="en-US" dirty="0" err="1"/>
              <a:t>đối</a:t>
            </a:r>
            <a:r>
              <a:rPr lang="en-US" dirty="0"/>
              <a:t> </a:t>
            </a:r>
            <a:r>
              <a:rPr lang="en-US" dirty="0" err="1"/>
              <a:t>ứng</a:t>
            </a:r>
            <a:r>
              <a:rPr lang="en-US" dirty="0"/>
              <a:t> </a:t>
            </a:r>
            <a:r>
              <a:rPr lang="vi-VN" dirty="0"/>
              <a:t>(2-</a:t>
            </a:r>
            <a:r>
              <a:rPr lang="en-US" dirty="0"/>
              <a:t>6</a:t>
            </a:r>
            <a:r>
              <a:rPr lang="vi-VN" dirty="0" smtClean="0"/>
              <a:t>)</a:t>
            </a:r>
            <a:endParaRPr lang="en-US" dirty="0" smtClean="0"/>
          </a:p>
          <a:p>
            <a:pPr marL="285750" indent="-285750">
              <a:lnSpc>
                <a:spcPct val="150000"/>
              </a:lnSpc>
              <a:buFontTx/>
              <a:buChar char="-"/>
            </a:pPr>
            <a:r>
              <a:rPr lang="vi-VN" dirty="0" smtClean="0"/>
              <a:t>Số </a:t>
            </a:r>
            <a:r>
              <a:rPr lang="vi-VN" dirty="0"/>
              <a:t>tài khoản (3): Chọn số tài khoản đăng kí nhận sao kê Quý Khách đã đăng </a:t>
            </a:r>
            <a:r>
              <a:rPr lang="en-US" dirty="0"/>
              <a:t>     </a:t>
            </a:r>
            <a:r>
              <a:rPr lang="vi-VN" dirty="0"/>
              <a:t>ký với </a:t>
            </a:r>
            <a:r>
              <a:rPr lang="vi-VN" dirty="0" smtClean="0"/>
              <a:t>VPBank</a:t>
            </a:r>
            <a:endParaRPr lang="vi-VN" dirty="0"/>
          </a:p>
          <a:p>
            <a:pPr marL="285750" indent="-285750">
              <a:lnSpc>
                <a:spcPct val="150000"/>
              </a:lnSpc>
              <a:buFontTx/>
              <a:buChar char="-"/>
            </a:pPr>
            <a:r>
              <a:rPr lang="vi-VN" dirty="0" smtClean="0"/>
              <a:t>Kỳ </a:t>
            </a:r>
            <a:r>
              <a:rPr lang="vi-VN" dirty="0"/>
              <a:t>sao kê (4): Chỉ cần chọn một ngày bất kì trong kỳ sao kê, hệ thống sẽ tự động lấy đủ khoản thời gian của kỳ sao kê khớp đúng với thông tin với tần suất sao kê ở mục (2) quý khách đã chọn. </a:t>
            </a:r>
            <a:endParaRPr lang="en-US" dirty="0" smtClean="0"/>
          </a:p>
          <a:p>
            <a:pPr marL="285750" indent="-285750">
              <a:buFontTx/>
              <a:buChar char="-"/>
            </a:pPr>
            <a:endParaRPr lang="en-US" dirty="0"/>
          </a:p>
          <a:p>
            <a:pPr marL="285750" indent="-285750">
              <a:buFontTx/>
              <a:buChar char="-"/>
            </a:pPr>
            <a:endParaRPr lang="en-US" dirty="0" smtClean="0"/>
          </a:p>
          <a:p>
            <a:pPr marL="285750" indent="-285750">
              <a:buFontTx/>
              <a:buChar char="-"/>
            </a:pPr>
            <a:endParaRPr lang="en-US" dirty="0"/>
          </a:p>
          <a:p>
            <a:pPr marL="285750" indent="-285750">
              <a:buFontTx/>
              <a:buChar char="-"/>
            </a:pPr>
            <a:endParaRPr lang="en-US" dirty="0" smtClean="0"/>
          </a:p>
          <a:p>
            <a:pPr marL="285750" indent="-285750">
              <a:buFontTx/>
              <a:buChar char="-"/>
            </a:pPr>
            <a:endParaRPr lang="en-US" dirty="0"/>
          </a:p>
          <a:p>
            <a:pPr marL="285750" indent="-285750">
              <a:buFontTx/>
              <a:buChar char="-"/>
            </a:pPr>
            <a:endParaRPr lang="en-US" dirty="0" smtClean="0"/>
          </a:p>
          <a:p>
            <a:endParaRPr lang="en-US" dirty="0" smtClean="0"/>
          </a:p>
          <a:p>
            <a:pPr marL="285750" indent="-285750">
              <a:buFontTx/>
              <a:buChar char="-"/>
            </a:pPr>
            <a:endParaRPr lang="vi-VN" dirty="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pPr algn="just"/>
            <a:endParaRPr lang="vi-VN" sz="1800" dirty="0"/>
          </a:p>
        </p:txBody>
      </p:sp>
      <p:cxnSp>
        <p:nvCxnSpPr>
          <p:cNvPr id="6" name="Straight Connector 5"/>
          <p:cNvCxnSpPr/>
          <p:nvPr>
            <p:custDataLst>
              <p:tags r:id="rId1"/>
            </p:custDataLst>
          </p:nvPr>
        </p:nvCxnSpPr>
        <p:spPr>
          <a:xfrm>
            <a:off x="786378" y="767730"/>
            <a:ext cx="7904162" cy="0"/>
          </a:xfrm>
          <a:prstGeom prst="line">
            <a:avLst/>
          </a:prstGeom>
          <a:ln>
            <a:solidFill>
              <a:srgbClr val="008446"/>
            </a:solidFill>
          </a:ln>
        </p:spPr>
        <p:style>
          <a:lnRef idx="2">
            <a:schemeClr val="accent1"/>
          </a:lnRef>
          <a:fillRef idx="0">
            <a:schemeClr val="accent1"/>
          </a:fillRef>
          <a:effectRef idx="1">
            <a:schemeClr val="accent1"/>
          </a:effectRef>
          <a:fontRef idx="minor">
            <a:schemeClr val="tx1"/>
          </a:fontRef>
        </p:style>
      </p:cxnSp>
      <p:pic>
        <p:nvPicPr>
          <p:cNvPr id="3" name="Picture 2"/>
          <p:cNvPicPr>
            <a:picLocks noChangeAspect="1"/>
          </p:cNvPicPr>
          <p:nvPr/>
        </p:nvPicPr>
        <p:blipFill>
          <a:blip r:embed="rId3"/>
          <a:stretch>
            <a:fillRect/>
          </a:stretch>
        </p:blipFill>
        <p:spPr>
          <a:xfrm>
            <a:off x="3628481" y="3385093"/>
            <a:ext cx="4456739" cy="2228281"/>
          </a:xfrm>
          <a:prstGeom prst="rect">
            <a:avLst/>
          </a:prstGeom>
        </p:spPr>
      </p:pic>
    </p:spTree>
    <p:extLst>
      <p:ext uri="{BB962C8B-B14F-4D97-AF65-F5344CB8AC3E}">
        <p14:creationId xmlns:p14="http://schemas.microsoft.com/office/powerpoint/2010/main" val="5633432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027" y="207906"/>
            <a:ext cx="7609595" cy="730171"/>
          </a:xfrm>
        </p:spPr>
        <p:txBody>
          <a:bodyPr/>
          <a:lstStyle/>
          <a:p>
            <a:r>
              <a:rPr lang="en-US" sz="2400" dirty="0"/>
              <a:t>1. GỬI YÊU CẦU SAO KÊ ĐỐI ỨNG</a:t>
            </a:r>
          </a:p>
        </p:txBody>
      </p:sp>
      <p:sp>
        <p:nvSpPr>
          <p:cNvPr id="5" name="TextBox 4"/>
          <p:cNvSpPr txBox="1"/>
          <p:nvPr/>
        </p:nvSpPr>
        <p:spPr>
          <a:xfrm>
            <a:off x="980211" y="867471"/>
            <a:ext cx="7608618" cy="6278642"/>
          </a:xfrm>
          <a:prstGeom prst="rect">
            <a:avLst/>
          </a:prstGeom>
          <a:noFill/>
        </p:spPr>
        <p:txBody>
          <a:bodyPr wrap="square" rtlCol="0">
            <a:spAutoFit/>
          </a:bodyPr>
          <a:lstStyle/>
          <a:p>
            <a:pPr>
              <a:lnSpc>
                <a:spcPct val="150000"/>
              </a:lnSpc>
            </a:pPr>
            <a:r>
              <a:rPr lang="vi-VN" b="1" dirty="0">
                <a:solidFill>
                  <a:srgbClr val="1C1C1C"/>
                </a:solidFill>
              </a:rPr>
              <a:t>Bước 2</a:t>
            </a:r>
            <a:r>
              <a:rPr lang="vi-VN" dirty="0">
                <a:solidFill>
                  <a:srgbClr val="1C1C1C"/>
                </a:solidFill>
              </a:rPr>
              <a:t>: Nhập các thông tin để nhận </a:t>
            </a:r>
            <a:r>
              <a:rPr lang="en-US" dirty="0">
                <a:solidFill>
                  <a:srgbClr val="1C1C1C"/>
                </a:solidFill>
              </a:rPr>
              <a:t>Sao </a:t>
            </a:r>
            <a:r>
              <a:rPr lang="en-US" dirty="0" err="1">
                <a:solidFill>
                  <a:srgbClr val="1C1C1C"/>
                </a:solidFill>
              </a:rPr>
              <a:t>kê</a:t>
            </a:r>
            <a:r>
              <a:rPr lang="en-US" dirty="0">
                <a:solidFill>
                  <a:srgbClr val="1C1C1C"/>
                </a:solidFill>
              </a:rPr>
              <a:t> </a:t>
            </a:r>
            <a:r>
              <a:rPr lang="en-US" dirty="0" err="1">
                <a:solidFill>
                  <a:srgbClr val="1C1C1C"/>
                </a:solidFill>
              </a:rPr>
              <a:t>đối</a:t>
            </a:r>
            <a:r>
              <a:rPr lang="en-US" dirty="0">
                <a:solidFill>
                  <a:srgbClr val="1C1C1C"/>
                </a:solidFill>
              </a:rPr>
              <a:t> </a:t>
            </a:r>
            <a:r>
              <a:rPr lang="en-US" dirty="0" err="1">
                <a:solidFill>
                  <a:srgbClr val="1C1C1C"/>
                </a:solidFill>
              </a:rPr>
              <a:t>ứng</a:t>
            </a:r>
            <a:r>
              <a:rPr lang="en-US" dirty="0">
                <a:solidFill>
                  <a:srgbClr val="1C1C1C"/>
                </a:solidFill>
              </a:rPr>
              <a:t> </a:t>
            </a:r>
            <a:r>
              <a:rPr lang="vi-VN" dirty="0">
                <a:solidFill>
                  <a:srgbClr val="1C1C1C"/>
                </a:solidFill>
              </a:rPr>
              <a:t>(2-</a:t>
            </a:r>
            <a:r>
              <a:rPr lang="en-US" dirty="0">
                <a:solidFill>
                  <a:srgbClr val="1C1C1C"/>
                </a:solidFill>
              </a:rPr>
              <a:t>6</a:t>
            </a:r>
            <a:r>
              <a:rPr lang="vi-VN" dirty="0" smtClean="0">
                <a:solidFill>
                  <a:srgbClr val="1C1C1C"/>
                </a:solidFill>
              </a:rPr>
              <a:t>)</a:t>
            </a:r>
            <a:endParaRPr lang="en-US" dirty="0" smtClean="0">
              <a:solidFill>
                <a:srgbClr val="1C1C1C"/>
              </a:solidFill>
            </a:endParaRPr>
          </a:p>
          <a:p>
            <a:pPr marL="285750" indent="-285750">
              <a:lnSpc>
                <a:spcPct val="150000"/>
              </a:lnSpc>
              <a:buFontTx/>
              <a:buChar char="-"/>
            </a:pPr>
            <a:r>
              <a:rPr lang="en-US" dirty="0" err="1" smtClean="0">
                <a:solidFill>
                  <a:srgbClr val="1C1C1C"/>
                </a:solidFill>
              </a:rPr>
              <a:t>Mã</a:t>
            </a:r>
            <a:r>
              <a:rPr lang="en-US" dirty="0" smtClean="0">
                <a:solidFill>
                  <a:srgbClr val="1C1C1C"/>
                </a:solidFill>
              </a:rPr>
              <a:t> </a:t>
            </a:r>
            <a:r>
              <a:rPr lang="en-US" dirty="0" err="1">
                <a:solidFill>
                  <a:srgbClr val="1C1C1C"/>
                </a:solidFill>
              </a:rPr>
              <a:t>kiểm</a:t>
            </a:r>
            <a:r>
              <a:rPr lang="en-US" dirty="0">
                <a:solidFill>
                  <a:srgbClr val="1C1C1C"/>
                </a:solidFill>
              </a:rPr>
              <a:t> </a:t>
            </a:r>
            <a:r>
              <a:rPr lang="en-US" dirty="0" err="1">
                <a:solidFill>
                  <a:srgbClr val="1C1C1C"/>
                </a:solidFill>
              </a:rPr>
              <a:t>tra</a:t>
            </a:r>
            <a:r>
              <a:rPr lang="en-US" dirty="0">
                <a:solidFill>
                  <a:srgbClr val="1C1C1C"/>
                </a:solidFill>
              </a:rPr>
              <a:t> (5): </a:t>
            </a:r>
            <a:r>
              <a:rPr lang="en-US" dirty="0" err="1">
                <a:solidFill>
                  <a:srgbClr val="1C1C1C"/>
                </a:solidFill>
              </a:rPr>
              <a:t>Quý</a:t>
            </a:r>
            <a:r>
              <a:rPr lang="en-US" dirty="0">
                <a:solidFill>
                  <a:srgbClr val="1C1C1C"/>
                </a:solidFill>
              </a:rPr>
              <a:t> </a:t>
            </a:r>
            <a:r>
              <a:rPr lang="en-US" dirty="0" err="1">
                <a:solidFill>
                  <a:srgbClr val="1C1C1C"/>
                </a:solidFill>
              </a:rPr>
              <a:t>Khách</a:t>
            </a:r>
            <a:r>
              <a:rPr lang="en-US" dirty="0">
                <a:solidFill>
                  <a:srgbClr val="1C1C1C"/>
                </a:solidFill>
              </a:rPr>
              <a:t> </a:t>
            </a:r>
            <a:r>
              <a:rPr lang="en-US" dirty="0" err="1">
                <a:solidFill>
                  <a:srgbClr val="1C1C1C"/>
                </a:solidFill>
              </a:rPr>
              <a:t>nhập</a:t>
            </a:r>
            <a:r>
              <a:rPr lang="en-US" dirty="0">
                <a:solidFill>
                  <a:srgbClr val="1C1C1C"/>
                </a:solidFill>
              </a:rPr>
              <a:t> </a:t>
            </a:r>
            <a:r>
              <a:rPr lang="en-US" dirty="0" err="1">
                <a:solidFill>
                  <a:srgbClr val="1C1C1C"/>
                </a:solidFill>
              </a:rPr>
              <a:t>chuỗi</a:t>
            </a:r>
            <a:r>
              <a:rPr lang="en-US" dirty="0">
                <a:solidFill>
                  <a:srgbClr val="1C1C1C"/>
                </a:solidFill>
              </a:rPr>
              <a:t> </a:t>
            </a:r>
            <a:r>
              <a:rPr lang="en-US" dirty="0" err="1">
                <a:solidFill>
                  <a:srgbClr val="1C1C1C"/>
                </a:solidFill>
              </a:rPr>
              <a:t>ký</a:t>
            </a:r>
            <a:r>
              <a:rPr lang="en-US" dirty="0">
                <a:solidFill>
                  <a:srgbClr val="1C1C1C"/>
                </a:solidFill>
              </a:rPr>
              <a:t> </a:t>
            </a:r>
            <a:r>
              <a:rPr lang="en-US" dirty="0" err="1">
                <a:solidFill>
                  <a:srgbClr val="1C1C1C"/>
                </a:solidFill>
              </a:rPr>
              <a:t>tự</a:t>
            </a:r>
            <a:r>
              <a:rPr lang="en-US" dirty="0">
                <a:solidFill>
                  <a:srgbClr val="1C1C1C"/>
                </a:solidFill>
              </a:rPr>
              <a:t> </a:t>
            </a:r>
            <a:r>
              <a:rPr lang="en-US" dirty="0" err="1">
                <a:solidFill>
                  <a:srgbClr val="1C1C1C"/>
                </a:solidFill>
              </a:rPr>
              <a:t>ngẫu</a:t>
            </a:r>
            <a:r>
              <a:rPr lang="en-US" dirty="0">
                <a:solidFill>
                  <a:srgbClr val="1C1C1C"/>
                </a:solidFill>
              </a:rPr>
              <a:t> </a:t>
            </a:r>
            <a:r>
              <a:rPr lang="en-US" dirty="0" err="1">
                <a:solidFill>
                  <a:srgbClr val="1C1C1C"/>
                </a:solidFill>
              </a:rPr>
              <a:t>nhiên</a:t>
            </a:r>
            <a:r>
              <a:rPr lang="en-US" dirty="0">
                <a:solidFill>
                  <a:srgbClr val="1C1C1C"/>
                </a:solidFill>
              </a:rPr>
              <a:t> </a:t>
            </a:r>
            <a:r>
              <a:rPr lang="en-US" dirty="0" err="1">
                <a:solidFill>
                  <a:srgbClr val="1C1C1C"/>
                </a:solidFill>
              </a:rPr>
              <a:t>mà</a:t>
            </a:r>
            <a:r>
              <a:rPr lang="en-US" dirty="0">
                <a:solidFill>
                  <a:srgbClr val="1C1C1C"/>
                </a:solidFill>
              </a:rPr>
              <a:t> </a:t>
            </a:r>
            <a:r>
              <a:rPr lang="en-US" dirty="0" err="1">
                <a:solidFill>
                  <a:srgbClr val="1C1C1C"/>
                </a:solidFill>
              </a:rPr>
              <a:t>hệ</a:t>
            </a:r>
            <a:r>
              <a:rPr lang="en-US" dirty="0">
                <a:solidFill>
                  <a:srgbClr val="1C1C1C"/>
                </a:solidFill>
              </a:rPr>
              <a:t> </a:t>
            </a:r>
            <a:r>
              <a:rPr lang="en-US" dirty="0" err="1">
                <a:solidFill>
                  <a:srgbClr val="1C1C1C"/>
                </a:solidFill>
              </a:rPr>
              <a:t>thống</a:t>
            </a:r>
            <a:r>
              <a:rPr lang="en-US" dirty="0">
                <a:solidFill>
                  <a:srgbClr val="1C1C1C"/>
                </a:solidFill>
              </a:rPr>
              <a:t> </a:t>
            </a:r>
            <a:r>
              <a:rPr lang="en-US" dirty="0" err="1">
                <a:solidFill>
                  <a:srgbClr val="1C1C1C"/>
                </a:solidFill>
              </a:rPr>
              <a:t>tự</a:t>
            </a:r>
            <a:r>
              <a:rPr lang="en-US" dirty="0">
                <a:solidFill>
                  <a:srgbClr val="1C1C1C"/>
                </a:solidFill>
              </a:rPr>
              <a:t> </a:t>
            </a:r>
            <a:r>
              <a:rPr lang="en-US" dirty="0" err="1">
                <a:solidFill>
                  <a:srgbClr val="1C1C1C"/>
                </a:solidFill>
              </a:rPr>
              <a:t>sinh</a:t>
            </a:r>
            <a:r>
              <a:rPr lang="en-US" dirty="0">
                <a:solidFill>
                  <a:srgbClr val="1C1C1C"/>
                </a:solidFill>
              </a:rPr>
              <a:t> </a:t>
            </a:r>
            <a:r>
              <a:rPr lang="en-US" dirty="0" err="1">
                <a:solidFill>
                  <a:srgbClr val="1C1C1C"/>
                </a:solidFill>
              </a:rPr>
              <a:t>ra</a:t>
            </a:r>
            <a:r>
              <a:rPr lang="en-US" dirty="0">
                <a:solidFill>
                  <a:srgbClr val="1C1C1C"/>
                </a:solidFill>
              </a:rPr>
              <a:t> </a:t>
            </a:r>
            <a:r>
              <a:rPr lang="en-US" dirty="0" err="1">
                <a:solidFill>
                  <a:srgbClr val="1C1C1C"/>
                </a:solidFill>
              </a:rPr>
              <a:t>như</a:t>
            </a:r>
            <a:r>
              <a:rPr lang="en-US" dirty="0">
                <a:solidFill>
                  <a:srgbClr val="1C1C1C"/>
                </a:solidFill>
              </a:rPr>
              <a:t> </a:t>
            </a:r>
            <a:r>
              <a:rPr lang="en-US" dirty="0" err="1">
                <a:solidFill>
                  <a:srgbClr val="1C1C1C"/>
                </a:solidFill>
              </a:rPr>
              <a:t>hình</a:t>
            </a:r>
            <a:r>
              <a:rPr lang="en-US" dirty="0">
                <a:solidFill>
                  <a:srgbClr val="1C1C1C"/>
                </a:solidFill>
              </a:rPr>
              <a:t> </a:t>
            </a:r>
            <a:endParaRPr lang="en-US" dirty="0" smtClean="0">
              <a:solidFill>
                <a:srgbClr val="1C1C1C"/>
              </a:solidFill>
            </a:endParaRPr>
          </a:p>
          <a:p>
            <a:pPr marL="285750" indent="-285750">
              <a:lnSpc>
                <a:spcPct val="150000"/>
              </a:lnSpc>
              <a:buFontTx/>
              <a:buChar char="-"/>
            </a:pPr>
            <a:endParaRPr lang="en-US" dirty="0">
              <a:solidFill>
                <a:srgbClr val="1C1C1C"/>
              </a:solidFill>
            </a:endParaRPr>
          </a:p>
          <a:p>
            <a:pPr marL="285750" indent="-285750">
              <a:lnSpc>
                <a:spcPct val="150000"/>
              </a:lnSpc>
              <a:buFontTx/>
              <a:buChar char="-"/>
            </a:pPr>
            <a:endParaRPr lang="en-US" dirty="0" smtClean="0">
              <a:solidFill>
                <a:srgbClr val="1C1C1C"/>
              </a:solidFill>
            </a:endParaRPr>
          </a:p>
          <a:p>
            <a:pPr>
              <a:lnSpc>
                <a:spcPct val="150000"/>
              </a:lnSpc>
            </a:pPr>
            <a:endParaRPr lang="en-US" dirty="0" smtClean="0">
              <a:solidFill>
                <a:srgbClr val="1C1C1C"/>
              </a:solidFill>
            </a:endParaRPr>
          </a:p>
          <a:p>
            <a:pPr marL="285750" indent="-285750">
              <a:lnSpc>
                <a:spcPct val="150000"/>
              </a:lnSpc>
              <a:buFontTx/>
              <a:buChar char="-"/>
            </a:pPr>
            <a:endParaRPr lang="en-US" dirty="0" smtClean="0">
              <a:solidFill>
                <a:srgbClr val="1C1C1C"/>
              </a:solidFill>
            </a:endParaRPr>
          </a:p>
          <a:p>
            <a:pPr marL="285750" indent="-285750">
              <a:lnSpc>
                <a:spcPct val="150000"/>
              </a:lnSpc>
              <a:buFontTx/>
              <a:buChar char="-"/>
            </a:pPr>
            <a:r>
              <a:rPr lang="en-US" dirty="0" err="1" smtClean="0">
                <a:solidFill>
                  <a:srgbClr val="1C1C1C"/>
                </a:solidFill>
              </a:rPr>
              <a:t>Tích</a:t>
            </a:r>
            <a:r>
              <a:rPr lang="en-US" dirty="0" smtClean="0">
                <a:solidFill>
                  <a:srgbClr val="1C1C1C"/>
                </a:solidFill>
              </a:rPr>
              <a:t> </a:t>
            </a:r>
            <a:r>
              <a:rPr lang="en-US" dirty="0" err="1" smtClean="0">
                <a:solidFill>
                  <a:srgbClr val="1C1C1C"/>
                </a:solidFill>
              </a:rPr>
              <a:t>chọn</a:t>
            </a:r>
            <a:r>
              <a:rPr lang="en-US" dirty="0" smtClean="0">
                <a:solidFill>
                  <a:srgbClr val="1C1C1C"/>
                </a:solidFill>
              </a:rPr>
              <a:t> </a:t>
            </a:r>
            <a:r>
              <a:rPr lang="en-US" dirty="0" err="1" smtClean="0">
                <a:solidFill>
                  <a:srgbClr val="1C1C1C"/>
                </a:solidFill>
              </a:rPr>
              <a:t>Nhận</a:t>
            </a:r>
            <a:r>
              <a:rPr lang="en-US" dirty="0" smtClean="0">
                <a:solidFill>
                  <a:srgbClr val="1C1C1C"/>
                </a:solidFill>
              </a:rPr>
              <a:t> </a:t>
            </a:r>
            <a:r>
              <a:rPr lang="en-US" dirty="0">
                <a:solidFill>
                  <a:srgbClr val="1C1C1C"/>
                </a:solidFill>
              </a:rPr>
              <a:t>S</a:t>
            </a:r>
            <a:r>
              <a:rPr lang="en-US" dirty="0" smtClean="0">
                <a:solidFill>
                  <a:srgbClr val="1C1C1C"/>
                </a:solidFill>
              </a:rPr>
              <a:t>ao </a:t>
            </a:r>
            <a:r>
              <a:rPr lang="en-US" dirty="0" err="1" smtClean="0">
                <a:solidFill>
                  <a:srgbClr val="1C1C1C"/>
                </a:solidFill>
              </a:rPr>
              <a:t>kê</a:t>
            </a:r>
            <a:r>
              <a:rPr lang="en-US" dirty="0" smtClean="0">
                <a:solidFill>
                  <a:srgbClr val="1C1C1C"/>
                </a:solidFill>
              </a:rPr>
              <a:t> </a:t>
            </a:r>
            <a:r>
              <a:rPr lang="en-US" dirty="0" err="1" smtClean="0">
                <a:solidFill>
                  <a:srgbClr val="1C1C1C"/>
                </a:solidFill>
              </a:rPr>
              <a:t>có</a:t>
            </a:r>
            <a:r>
              <a:rPr lang="en-US" dirty="0" smtClean="0">
                <a:solidFill>
                  <a:srgbClr val="1C1C1C"/>
                </a:solidFill>
              </a:rPr>
              <a:t> </a:t>
            </a:r>
            <a:r>
              <a:rPr lang="en-US" dirty="0" err="1" smtClean="0">
                <a:solidFill>
                  <a:srgbClr val="1C1C1C"/>
                </a:solidFill>
              </a:rPr>
              <a:t>tài</a:t>
            </a:r>
            <a:r>
              <a:rPr lang="en-US" dirty="0" smtClean="0">
                <a:solidFill>
                  <a:srgbClr val="1C1C1C"/>
                </a:solidFill>
              </a:rPr>
              <a:t> </a:t>
            </a:r>
            <a:r>
              <a:rPr lang="en-US" dirty="0" err="1" smtClean="0">
                <a:solidFill>
                  <a:srgbClr val="1C1C1C"/>
                </a:solidFill>
              </a:rPr>
              <a:t>khoản</a:t>
            </a:r>
            <a:r>
              <a:rPr lang="en-US" dirty="0" smtClean="0">
                <a:solidFill>
                  <a:srgbClr val="1C1C1C"/>
                </a:solidFill>
              </a:rPr>
              <a:t> </a:t>
            </a:r>
            <a:r>
              <a:rPr lang="en-US" dirty="0" err="1" smtClean="0">
                <a:solidFill>
                  <a:srgbClr val="1C1C1C"/>
                </a:solidFill>
              </a:rPr>
              <a:t>đối</a:t>
            </a:r>
            <a:r>
              <a:rPr lang="en-US" dirty="0" smtClean="0">
                <a:solidFill>
                  <a:srgbClr val="1C1C1C"/>
                </a:solidFill>
              </a:rPr>
              <a:t> </a:t>
            </a:r>
            <a:r>
              <a:rPr lang="en-US" dirty="0" err="1" smtClean="0">
                <a:solidFill>
                  <a:srgbClr val="1C1C1C"/>
                </a:solidFill>
              </a:rPr>
              <a:t>ứng</a:t>
            </a:r>
            <a:r>
              <a:rPr lang="en-US" dirty="0" smtClean="0">
                <a:solidFill>
                  <a:srgbClr val="1C1C1C"/>
                </a:solidFill>
              </a:rPr>
              <a:t> (6)</a:t>
            </a:r>
            <a:endParaRPr lang="en-US" dirty="0">
              <a:solidFill>
                <a:srgbClr val="1C1C1C"/>
              </a:solidFill>
            </a:endParaRPr>
          </a:p>
          <a:p>
            <a:pPr marL="285750" indent="-285750">
              <a:buFontTx/>
              <a:buChar char="-"/>
            </a:pPr>
            <a:endParaRPr lang="vi-VN" dirty="0">
              <a:solidFill>
                <a:srgbClr val="1C1C1C"/>
              </a:solidFill>
            </a:endParaRPr>
          </a:p>
          <a:p>
            <a:endParaRPr lang="en-US" dirty="0">
              <a:solidFill>
                <a:srgbClr val="1C1C1C"/>
              </a:solidFill>
            </a:endParaRPr>
          </a:p>
          <a:p>
            <a:endParaRPr lang="en-US" dirty="0" smtClean="0">
              <a:solidFill>
                <a:srgbClr val="1C1C1C"/>
              </a:solidFill>
            </a:endParaRPr>
          </a:p>
          <a:p>
            <a:endParaRPr lang="en-US" dirty="0">
              <a:solidFill>
                <a:srgbClr val="1C1C1C"/>
              </a:solidFill>
            </a:endParaRPr>
          </a:p>
          <a:p>
            <a:endParaRPr lang="en-US" dirty="0" smtClean="0">
              <a:solidFill>
                <a:srgbClr val="1C1C1C"/>
              </a:solidFill>
            </a:endParaRPr>
          </a:p>
          <a:p>
            <a:endParaRPr lang="en-US" dirty="0">
              <a:solidFill>
                <a:srgbClr val="1C1C1C"/>
              </a:solidFill>
            </a:endParaRPr>
          </a:p>
          <a:p>
            <a:endParaRPr lang="en-US" dirty="0" smtClean="0">
              <a:solidFill>
                <a:srgbClr val="1C1C1C"/>
              </a:solidFill>
            </a:endParaRPr>
          </a:p>
          <a:p>
            <a:endParaRPr lang="en-US" dirty="0">
              <a:solidFill>
                <a:srgbClr val="1C1C1C"/>
              </a:solidFill>
            </a:endParaRPr>
          </a:p>
          <a:p>
            <a:endParaRPr lang="en-US" dirty="0" smtClean="0">
              <a:solidFill>
                <a:srgbClr val="1C1C1C"/>
              </a:solidFill>
            </a:endParaRPr>
          </a:p>
          <a:p>
            <a:endParaRPr lang="en-US" dirty="0">
              <a:solidFill>
                <a:srgbClr val="1C1C1C"/>
              </a:solidFill>
            </a:endParaRPr>
          </a:p>
          <a:p>
            <a:endParaRPr lang="en-US" dirty="0" smtClean="0">
              <a:solidFill>
                <a:srgbClr val="1C1C1C"/>
              </a:solidFill>
            </a:endParaRPr>
          </a:p>
          <a:p>
            <a:endParaRPr lang="en-US" dirty="0">
              <a:solidFill>
                <a:srgbClr val="1C1C1C"/>
              </a:solidFill>
            </a:endParaRPr>
          </a:p>
          <a:p>
            <a:pPr algn="just"/>
            <a:endParaRPr lang="vi-VN" sz="1800" dirty="0">
              <a:solidFill>
                <a:srgbClr val="1C1C1C"/>
              </a:solidFill>
            </a:endParaRPr>
          </a:p>
        </p:txBody>
      </p:sp>
      <p:cxnSp>
        <p:nvCxnSpPr>
          <p:cNvPr id="6" name="Straight Connector 5"/>
          <p:cNvCxnSpPr/>
          <p:nvPr>
            <p:custDataLst>
              <p:tags r:id="rId1"/>
            </p:custDataLst>
          </p:nvPr>
        </p:nvCxnSpPr>
        <p:spPr>
          <a:xfrm>
            <a:off x="786378" y="767730"/>
            <a:ext cx="7904162" cy="0"/>
          </a:xfrm>
          <a:prstGeom prst="line">
            <a:avLst/>
          </a:prstGeom>
          <a:ln>
            <a:solidFill>
              <a:srgbClr val="008446"/>
            </a:solidFill>
          </a:ln>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p:nvPicPr>
        <p:blipFill>
          <a:blip r:embed="rId3"/>
          <a:stretch>
            <a:fillRect/>
          </a:stretch>
        </p:blipFill>
        <p:spPr>
          <a:xfrm>
            <a:off x="4503115" y="2205788"/>
            <a:ext cx="4085714" cy="740753"/>
          </a:xfrm>
          <a:prstGeom prst="rect">
            <a:avLst/>
          </a:prstGeom>
        </p:spPr>
      </p:pic>
    </p:spTree>
    <p:extLst>
      <p:ext uri="{BB962C8B-B14F-4D97-AF65-F5344CB8AC3E}">
        <p14:creationId xmlns:p14="http://schemas.microsoft.com/office/powerpoint/2010/main" val="25598644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027" y="207906"/>
            <a:ext cx="7609595" cy="730171"/>
          </a:xfrm>
        </p:spPr>
        <p:txBody>
          <a:bodyPr/>
          <a:lstStyle/>
          <a:p>
            <a:r>
              <a:rPr lang="en-US" sz="2400" dirty="0"/>
              <a:t>1. GỬI YÊU CẦU SAO KÊ ĐỐI ỨNG</a:t>
            </a:r>
          </a:p>
        </p:txBody>
      </p:sp>
      <p:sp>
        <p:nvSpPr>
          <p:cNvPr id="5" name="TextBox 4"/>
          <p:cNvSpPr txBox="1"/>
          <p:nvPr/>
        </p:nvSpPr>
        <p:spPr>
          <a:xfrm>
            <a:off x="980211" y="867471"/>
            <a:ext cx="7608618" cy="4801314"/>
          </a:xfrm>
          <a:prstGeom prst="rect">
            <a:avLst/>
          </a:prstGeom>
          <a:noFill/>
        </p:spPr>
        <p:txBody>
          <a:bodyPr wrap="square" rtlCol="0">
            <a:spAutoFit/>
          </a:bodyPr>
          <a:lstStyle/>
          <a:p>
            <a:pPr>
              <a:lnSpc>
                <a:spcPct val="150000"/>
              </a:lnSpc>
            </a:pPr>
            <a:r>
              <a:rPr lang="vi-VN" b="1" dirty="0"/>
              <a:t>Bước 3: </a:t>
            </a:r>
            <a:r>
              <a:rPr lang="vi-VN" dirty="0"/>
              <a:t>Nhấn chuột vào nút Gửi yêu cầu nhận sổ phụ </a:t>
            </a:r>
            <a:r>
              <a:rPr lang="vi-VN" dirty="0" smtClean="0"/>
              <a:t>(</a:t>
            </a:r>
            <a:r>
              <a:rPr lang="en-US" dirty="0" smtClean="0"/>
              <a:t>7</a:t>
            </a:r>
            <a:r>
              <a:rPr lang="vi-VN" dirty="0" smtClean="0"/>
              <a:t>)</a:t>
            </a:r>
            <a:endParaRPr lang="vi-VN" dirty="0"/>
          </a:p>
          <a:p>
            <a:pPr marL="285750" indent="-285750">
              <a:lnSpc>
                <a:spcPct val="150000"/>
              </a:lnSpc>
              <a:buFontTx/>
              <a:buChar char="-"/>
            </a:pPr>
            <a:r>
              <a:rPr lang="vi-VN" dirty="0"/>
              <a:t>Hệ thống sẽ </a:t>
            </a:r>
            <a:r>
              <a:rPr lang="vi-VN" dirty="0" smtClean="0"/>
              <a:t>gửi </a:t>
            </a:r>
            <a:r>
              <a:rPr lang="en-US" dirty="0" err="1"/>
              <a:t>M</a:t>
            </a:r>
            <a:r>
              <a:rPr lang="en-US" dirty="0" err="1" smtClean="0"/>
              <a:t>ã</a:t>
            </a:r>
            <a:r>
              <a:rPr lang="en-US" dirty="0" smtClean="0"/>
              <a:t> </a:t>
            </a:r>
            <a:r>
              <a:rPr lang="en-US" dirty="0" err="1" smtClean="0"/>
              <a:t>bảo</a:t>
            </a:r>
            <a:r>
              <a:rPr lang="en-US" dirty="0" smtClean="0"/>
              <a:t> </a:t>
            </a:r>
            <a:r>
              <a:rPr lang="en-US" dirty="0" err="1" smtClean="0"/>
              <a:t>mật</a:t>
            </a:r>
            <a:r>
              <a:rPr lang="en-US" dirty="0" smtClean="0"/>
              <a:t> </a:t>
            </a:r>
            <a:r>
              <a:rPr lang="vi-VN" dirty="0" smtClean="0"/>
              <a:t>vào </a:t>
            </a:r>
            <a:r>
              <a:rPr lang="vi-VN" dirty="0"/>
              <a:t>email đã được Quý Khách đăng ký. </a:t>
            </a:r>
            <a:endParaRPr lang="en-US" dirty="0" smtClean="0"/>
          </a:p>
          <a:p>
            <a:pPr marL="285750" indent="-285750">
              <a:lnSpc>
                <a:spcPct val="150000"/>
              </a:lnSpc>
              <a:buFontTx/>
              <a:buChar char="-"/>
            </a:pPr>
            <a:r>
              <a:rPr lang="vi-VN" dirty="0" smtClean="0"/>
              <a:t>Nếu </a:t>
            </a:r>
            <a:r>
              <a:rPr lang="vi-VN" dirty="0"/>
              <a:t>trong kỳ sao kê Quý Khách không phát sinh giao dịch, hệ thống sẽ thông báo về email là Không phát sinh giao dịch.</a:t>
            </a:r>
          </a:p>
          <a:p>
            <a:pPr marL="285750" indent="-285750">
              <a:buFontTx/>
              <a:buChar char="-"/>
            </a:pPr>
            <a:endParaRPr lang="vi-VN" dirty="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pPr algn="just"/>
            <a:endParaRPr lang="vi-VN" sz="1800" dirty="0"/>
          </a:p>
        </p:txBody>
      </p:sp>
      <p:cxnSp>
        <p:nvCxnSpPr>
          <p:cNvPr id="6" name="Straight Connector 5"/>
          <p:cNvCxnSpPr/>
          <p:nvPr>
            <p:custDataLst>
              <p:tags r:id="rId1"/>
            </p:custDataLst>
          </p:nvPr>
        </p:nvCxnSpPr>
        <p:spPr>
          <a:xfrm>
            <a:off x="786378" y="767730"/>
            <a:ext cx="7904162" cy="0"/>
          </a:xfrm>
          <a:prstGeom prst="line">
            <a:avLst/>
          </a:prstGeom>
          <a:ln>
            <a:solidFill>
              <a:srgbClr val="008446"/>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720828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027" y="207906"/>
            <a:ext cx="7609595" cy="730171"/>
          </a:xfrm>
        </p:spPr>
        <p:txBody>
          <a:bodyPr/>
          <a:lstStyle/>
          <a:p>
            <a:r>
              <a:rPr lang="en-US" sz="2400" dirty="0" smtClean="0"/>
              <a:t>2. </a:t>
            </a:r>
            <a:r>
              <a:rPr lang="en-US" sz="2400" dirty="0"/>
              <a:t>TẢI SAO KÊ </a:t>
            </a:r>
            <a:r>
              <a:rPr lang="en-US" sz="2400" dirty="0" smtClean="0"/>
              <a:t>ĐỐI ỨNG</a:t>
            </a:r>
            <a:endParaRPr lang="en-US" sz="2400" dirty="0"/>
          </a:p>
        </p:txBody>
      </p:sp>
      <p:sp>
        <p:nvSpPr>
          <p:cNvPr id="5" name="TextBox 4"/>
          <p:cNvSpPr txBox="1"/>
          <p:nvPr/>
        </p:nvSpPr>
        <p:spPr>
          <a:xfrm>
            <a:off x="980211" y="867471"/>
            <a:ext cx="7440460" cy="3939540"/>
          </a:xfrm>
          <a:prstGeom prst="rect">
            <a:avLst/>
          </a:prstGeom>
          <a:noFill/>
        </p:spPr>
        <p:txBody>
          <a:bodyPr wrap="square" rtlCol="0">
            <a:spAutoFit/>
          </a:bodyPr>
          <a:lstStyle/>
          <a:p>
            <a:pPr algn="just">
              <a:lnSpc>
                <a:spcPct val="150000"/>
              </a:lnSpc>
            </a:pPr>
            <a:r>
              <a:rPr lang="vi-VN" b="1" dirty="0" smtClean="0">
                <a:solidFill>
                  <a:srgbClr val="1C1C1C"/>
                </a:solidFill>
              </a:rPr>
              <a:t>Bước </a:t>
            </a:r>
            <a:r>
              <a:rPr lang="vi-VN" b="1" dirty="0">
                <a:solidFill>
                  <a:srgbClr val="1C1C1C"/>
                </a:solidFill>
              </a:rPr>
              <a:t>1: </a:t>
            </a:r>
            <a:r>
              <a:rPr lang="vi-VN" dirty="0">
                <a:solidFill>
                  <a:srgbClr val="1C1C1C"/>
                </a:solidFill>
              </a:rPr>
              <a:t>Quý khách vui lòng mở email thông báo sao kê tài khoản điện tử do VPBank gửi từ hòm mail (estatement@vpbank.com.vn) của VPBank</a:t>
            </a:r>
            <a:r>
              <a:rPr lang="vi-VN" dirty="0" smtClean="0">
                <a:solidFill>
                  <a:srgbClr val="1C1C1C"/>
                </a:solidFill>
              </a:rPr>
              <a:t>:</a:t>
            </a:r>
            <a:endParaRPr lang="en-US" dirty="0" smtClean="0">
              <a:solidFill>
                <a:srgbClr val="1C1C1C"/>
              </a:solidFill>
            </a:endParaRPr>
          </a:p>
          <a:p>
            <a:pPr marL="285750" indent="-285750">
              <a:lnSpc>
                <a:spcPct val="150000"/>
              </a:lnSpc>
              <a:buFont typeface="Arial" panose="020B0604020202020204" pitchFamily="34" charset="0"/>
              <a:buChar char="•"/>
            </a:pPr>
            <a:r>
              <a:rPr lang="en-US" dirty="0">
                <a:solidFill>
                  <a:srgbClr val="1C1C1C"/>
                </a:solidFill>
              </a:rPr>
              <a:t>Email </a:t>
            </a:r>
            <a:r>
              <a:rPr lang="en-US" dirty="0" err="1">
                <a:solidFill>
                  <a:srgbClr val="1C1C1C"/>
                </a:solidFill>
              </a:rPr>
              <a:t>nhận</a:t>
            </a:r>
            <a:r>
              <a:rPr lang="en-US" dirty="0">
                <a:solidFill>
                  <a:srgbClr val="1C1C1C"/>
                </a:solidFill>
              </a:rPr>
              <a:t> </a:t>
            </a:r>
            <a:r>
              <a:rPr lang="en-US" dirty="0" err="1">
                <a:solidFill>
                  <a:srgbClr val="1C1C1C"/>
                </a:solidFill>
              </a:rPr>
              <a:t>sao</a:t>
            </a:r>
            <a:r>
              <a:rPr lang="en-US" dirty="0">
                <a:solidFill>
                  <a:srgbClr val="1C1C1C"/>
                </a:solidFill>
              </a:rPr>
              <a:t> </a:t>
            </a:r>
            <a:r>
              <a:rPr lang="en-US" dirty="0" err="1" smtClean="0">
                <a:solidFill>
                  <a:srgbClr val="1C1C1C"/>
                </a:solidFill>
              </a:rPr>
              <a:t>kê</a:t>
            </a:r>
            <a:r>
              <a:rPr lang="en-US" dirty="0" smtClean="0">
                <a:solidFill>
                  <a:srgbClr val="1C1C1C"/>
                </a:solidFill>
              </a:rPr>
              <a:t>: </a:t>
            </a:r>
            <a:r>
              <a:rPr lang="en-US" dirty="0" err="1">
                <a:solidFill>
                  <a:srgbClr val="1C1C1C"/>
                </a:solidFill>
              </a:rPr>
              <a:t>Địa</a:t>
            </a:r>
            <a:r>
              <a:rPr lang="en-US" dirty="0">
                <a:solidFill>
                  <a:srgbClr val="1C1C1C"/>
                </a:solidFill>
              </a:rPr>
              <a:t> </a:t>
            </a:r>
            <a:r>
              <a:rPr lang="en-US" dirty="0" err="1">
                <a:solidFill>
                  <a:srgbClr val="1C1C1C"/>
                </a:solidFill>
              </a:rPr>
              <a:t>chỉ</a:t>
            </a:r>
            <a:r>
              <a:rPr lang="en-US" dirty="0">
                <a:solidFill>
                  <a:srgbClr val="1C1C1C"/>
                </a:solidFill>
              </a:rPr>
              <a:t> email </a:t>
            </a:r>
            <a:r>
              <a:rPr lang="en-US" dirty="0" err="1">
                <a:solidFill>
                  <a:srgbClr val="1C1C1C"/>
                </a:solidFill>
              </a:rPr>
              <a:t>quý</a:t>
            </a:r>
            <a:r>
              <a:rPr lang="en-US" dirty="0">
                <a:solidFill>
                  <a:srgbClr val="1C1C1C"/>
                </a:solidFill>
              </a:rPr>
              <a:t> </a:t>
            </a:r>
            <a:r>
              <a:rPr lang="en-US" dirty="0" err="1">
                <a:solidFill>
                  <a:srgbClr val="1C1C1C"/>
                </a:solidFill>
              </a:rPr>
              <a:t>khách</a:t>
            </a:r>
            <a:r>
              <a:rPr lang="en-US" dirty="0">
                <a:solidFill>
                  <a:srgbClr val="1C1C1C"/>
                </a:solidFill>
              </a:rPr>
              <a:t> </a:t>
            </a:r>
            <a:r>
              <a:rPr lang="en-US" dirty="0" err="1">
                <a:solidFill>
                  <a:srgbClr val="1C1C1C"/>
                </a:solidFill>
              </a:rPr>
              <a:t>đã</a:t>
            </a:r>
            <a:r>
              <a:rPr lang="en-US" dirty="0">
                <a:solidFill>
                  <a:srgbClr val="1C1C1C"/>
                </a:solidFill>
              </a:rPr>
              <a:t> </a:t>
            </a:r>
            <a:r>
              <a:rPr lang="en-US" dirty="0" err="1">
                <a:solidFill>
                  <a:srgbClr val="1C1C1C"/>
                </a:solidFill>
              </a:rPr>
              <a:t>đăng</a:t>
            </a:r>
            <a:r>
              <a:rPr lang="en-US" dirty="0">
                <a:solidFill>
                  <a:srgbClr val="1C1C1C"/>
                </a:solidFill>
              </a:rPr>
              <a:t> </a:t>
            </a:r>
            <a:r>
              <a:rPr lang="en-US" dirty="0" err="1">
                <a:solidFill>
                  <a:srgbClr val="1C1C1C"/>
                </a:solidFill>
              </a:rPr>
              <a:t>ký</a:t>
            </a:r>
            <a:r>
              <a:rPr lang="en-US" dirty="0">
                <a:solidFill>
                  <a:srgbClr val="1C1C1C"/>
                </a:solidFill>
              </a:rPr>
              <a:t> </a:t>
            </a:r>
            <a:r>
              <a:rPr lang="en-US" dirty="0" err="1">
                <a:solidFill>
                  <a:srgbClr val="1C1C1C"/>
                </a:solidFill>
              </a:rPr>
              <a:t>với</a:t>
            </a:r>
            <a:r>
              <a:rPr lang="en-US" dirty="0">
                <a:solidFill>
                  <a:srgbClr val="1C1C1C"/>
                </a:solidFill>
              </a:rPr>
              <a:t> </a:t>
            </a:r>
            <a:r>
              <a:rPr lang="en-US" dirty="0" err="1">
                <a:solidFill>
                  <a:srgbClr val="1C1C1C"/>
                </a:solidFill>
              </a:rPr>
              <a:t>Ngân</a:t>
            </a:r>
            <a:r>
              <a:rPr lang="en-US" dirty="0">
                <a:solidFill>
                  <a:srgbClr val="1C1C1C"/>
                </a:solidFill>
              </a:rPr>
              <a:t> </a:t>
            </a:r>
            <a:r>
              <a:rPr lang="en-US" dirty="0" err="1">
                <a:solidFill>
                  <a:srgbClr val="1C1C1C"/>
                </a:solidFill>
              </a:rPr>
              <a:t>hàng</a:t>
            </a:r>
            <a:r>
              <a:rPr lang="en-US" dirty="0">
                <a:solidFill>
                  <a:srgbClr val="1C1C1C"/>
                </a:solidFill>
              </a:rPr>
              <a:t> </a:t>
            </a:r>
          </a:p>
          <a:p>
            <a:pPr marL="285750" indent="-285750">
              <a:lnSpc>
                <a:spcPct val="150000"/>
              </a:lnSpc>
              <a:buFont typeface="Arial" panose="020B0604020202020204" pitchFamily="34" charset="0"/>
              <a:buChar char="•"/>
            </a:pPr>
            <a:r>
              <a:rPr lang="en-US" dirty="0" err="1">
                <a:solidFill>
                  <a:srgbClr val="1C1C1C"/>
                </a:solidFill>
              </a:rPr>
              <a:t>Tần</a:t>
            </a:r>
            <a:r>
              <a:rPr lang="en-US" dirty="0">
                <a:solidFill>
                  <a:srgbClr val="1C1C1C"/>
                </a:solidFill>
              </a:rPr>
              <a:t> </a:t>
            </a:r>
            <a:r>
              <a:rPr lang="en-US" dirty="0" err="1">
                <a:solidFill>
                  <a:srgbClr val="1C1C1C"/>
                </a:solidFill>
              </a:rPr>
              <a:t>suất</a:t>
            </a:r>
            <a:r>
              <a:rPr lang="en-US" dirty="0">
                <a:solidFill>
                  <a:srgbClr val="1C1C1C"/>
                </a:solidFill>
              </a:rPr>
              <a:t> </a:t>
            </a:r>
            <a:r>
              <a:rPr lang="en-US" dirty="0" err="1">
                <a:solidFill>
                  <a:srgbClr val="1C1C1C"/>
                </a:solidFill>
              </a:rPr>
              <a:t>nhận</a:t>
            </a:r>
            <a:r>
              <a:rPr lang="en-US" dirty="0">
                <a:solidFill>
                  <a:srgbClr val="1C1C1C"/>
                </a:solidFill>
              </a:rPr>
              <a:t> </a:t>
            </a:r>
            <a:r>
              <a:rPr lang="en-US" dirty="0" smtClean="0">
                <a:solidFill>
                  <a:srgbClr val="1C1C1C"/>
                </a:solidFill>
              </a:rPr>
              <a:t>email: </a:t>
            </a:r>
            <a:r>
              <a:rPr lang="en-US" dirty="0" err="1" smtClean="0">
                <a:solidFill>
                  <a:srgbClr val="1C1C1C"/>
                </a:solidFill>
              </a:rPr>
              <a:t>Tần</a:t>
            </a:r>
            <a:r>
              <a:rPr lang="en-US" dirty="0" smtClean="0">
                <a:solidFill>
                  <a:srgbClr val="1C1C1C"/>
                </a:solidFill>
              </a:rPr>
              <a:t> </a:t>
            </a:r>
            <a:r>
              <a:rPr lang="en-US" dirty="0" err="1">
                <a:solidFill>
                  <a:srgbClr val="1C1C1C"/>
                </a:solidFill>
              </a:rPr>
              <a:t>suất</a:t>
            </a:r>
            <a:r>
              <a:rPr lang="en-US" dirty="0">
                <a:solidFill>
                  <a:srgbClr val="1C1C1C"/>
                </a:solidFill>
              </a:rPr>
              <a:t> </a:t>
            </a:r>
            <a:r>
              <a:rPr lang="en-US" dirty="0" err="1">
                <a:solidFill>
                  <a:srgbClr val="1C1C1C"/>
                </a:solidFill>
              </a:rPr>
              <a:t>mà</a:t>
            </a:r>
            <a:r>
              <a:rPr lang="en-US" dirty="0">
                <a:solidFill>
                  <a:srgbClr val="1C1C1C"/>
                </a:solidFill>
              </a:rPr>
              <a:t> </a:t>
            </a:r>
            <a:r>
              <a:rPr lang="en-US" dirty="0" err="1">
                <a:solidFill>
                  <a:srgbClr val="1C1C1C"/>
                </a:solidFill>
              </a:rPr>
              <a:t>quý</a:t>
            </a:r>
            <a:r>
              <a:rPr lang="en-US" dirty="0">
                <a:solidFill>
                  <a:srgbClr val="1C1C1C"/>
                </a:solidFill>
              </a:rPr>
              <a:t> </a:t>
            </a:r>
            <a:r>
              <a:rPr lang="en-US" dirty="0" err="1">
                <a:solidFill>
                  <a:srgbClr val="1C1C1C"/>
                </a:solidFill>
              </a:rPr>
              <a:t>khách</a:t>
            </a:r>
            <a:r>
              <a:rPr lang="en-US" dirty="0">
                <a:solidFill>
                  <a:srgbClr val="1C1C1C"/>
                </a:solidFill>
              </a:rPr>
              <a:t> </a:t>
            </a:r>
            <a:r>
              <a:rPr lang="en-US" dirty="0" err="1">
                <a:solidFill>
                  <a:srgbClr val="1C1C1C"/>
                </a:solidFill>
              </a:rPr>
              <a:t>đã</a:t>
            </a:r>
            <a:r>
              <a:rPr lang="en-US" dirty="0">
                <a:solidFill>
                  <a:srgbClr val="1C1C1C"/>
                </a:solidFill>
              </a:rPr>
              <a:t> </a:t>
            </a:r>
            <a:r>
              <a:rPr lang="en-US" dirty="0" err="1">
                <a:solidFill>
                  <a:srgbClr val="1C1C1C"/>
                </a:solidFill>
              </a:rPr>
              <a:t>đăng</a:t>
            </a:r>
            <a:r>
              <a:rPr lang="en-US" dirty="0">
                <a:solidFill>
                  <a:srgbClr val="1C1C1C"/>
                </a:solidFill>
              </a:rPr>
              <a:t> </a:t>
            </a:r>
            <a:r>
              <a:rPr lang="en-US" dirty="0" err="1">
                <a:solidFill>
                  <a:srgbClr val="1C1C1C"/>
                </a:solidFill>
              </a:rPr>
              <a:t>ký</a:t>
            </a:r>
            <a:r>
              <a:rPr lang="en-US" dirty="0">
                <a:solidFill>
                  <a:srgbClr val="1C1C1C"/>
                </a:solidFill>
              </a:rPr>
              <a:t> </a:t>
            </a:r>
            <a:r>
              <a:rPr lang="en-US" dirty="0" err="1">
                <a:solidFill>
                  <a:srgbClr val="1C1C1C"/>
                </a:solidFill>
              </a:rPr>
              <a:t>với</a:t>
            </a:r>
            <a:r>
              <a:rPr lang="en-US" dirty="0">
                <a:solidFill>
                  <a:srgbClr val="1C1C1C"/>
                </a:solidFill>
              </a:rPr>
              <a:t> </a:t>
            </a:r>
            <a:r>
              <a:rPr lang="en-US" dirty="0" err="1">
                <a:solidFill>
                  <a:srgbClr val="1C1C1C"/>
                </a:solidFill>
              </a:rPr>
              <a:t>Ngân</a:t>
            </a:r>
            <a:r>
              <a:rPr lang="en-US" dirty="0">
                <a:solidFill>
                  <a:srgbClr val="1C1C1C"/>
                </a:solidFill>
              </a:rPr>
              <a:t> </a:t>
            </a:r>
            <a:r>
              <a:rPr lang="en-US" dirty="0" err="1">
                <a:solidFill>
                  <a:srgbClr val="1C1C1C"/>
                </a:solidFill>
              </a:rPr>
              <a:t>hàng</a:t>
            </a:r>
            <a:r>
              <a:rPr lang="en-US" dirty="0">
                <a:solidFill>
                  <a:srgbClr val="1C1C1C"/>
                </a:solidFill>
              </a:rPr>
              <a:t> ( </a:t>
            </a:r>
            <a:r>
              <a:rPr lang="en-US" dirty="0" err="1">
                <a:solidFill>
                  <a:srgbClr val="1C1C1C"/>
                </a:solidFill>
              </a:rPr>
              <a:t>Ngày</a:t>
            </a:r>
            <a:r>
              <a:rPr lang="en-US" dirty="0">
                <a:solidFill>
                  <a:srgbClr val="1C1C1C"/>
                </a:solidFill>
              </a:rPr>
              <a:t>/ </a:t>
            </a:r>
            <a:r>
              <a:rPr lang="en-US" dirty="0" err="1">
                <a:solidFill>
                  <a:srgbClr val="1C1C1C"/>
                </a:solidFill>
              </a:rPr>
              <a:t>tuần</a:t>
            </a:r>
            <a:r>
              <a:rPr lang="en-US" dirty="0">
                <a:solidFill>
                  <a:srgbClr val="1C1C1C"/>
                </a:solidFill>
              </a:rPr>
              <a:t>/ </a:t>
            </a:r>
            <a:r>
              <a:rPr lang="en-US" dirty="0" err="1">
                <a:solidFill>
                  <a:srgbClr val="1C1C1C"/>
                </a:solidFill>
              </a:rPr>
              <a:t>tháng</a:t>
            </a:r>
            <a:r>
              <a:rPr lang="en-US" dirty="0">
                <a:solidFill>
                  <a:srgbClr val="1C1C1C"/>
                </a:solidFill>
              </a:rPr>
              <a:t>)</a:t>
            </a:r>
          </a:p>
          <a:p>
            <a:pPr>
              <a:lnSpc>
                <a:spcPct val="150000"/>
              </a:lnSpc>
            </a:pPr>
            <a:r>
              <a:rPr lang="en-US" b="1" dirty="0" err="1">
                <a:solidFill>
                  <a:srgbClr val="1C1C1C"/>
                </a:solidFill>
              </a:rPr>
              <a:t>Bước</a:t>
            </a:r>
            <a:r>
              <a:rPr lang="en-US" b="1" dirty="0">
                <a:solidFill>
                  <a:srgbClr val="1C1C1C"/>
                </a:solidFill>
              </a:rPr>
              <a:t> 2</a:t>
            </a:r>
            <a:r>
              <a:rPr lang="en-US" dirty="0">
                <a:solidFill>
                  <a:srgbClr val="1C1C1C"/>
                </a:solidFill>
              </a:rPr>
              <a:t>: </a:t>
            </a:r>
            <a:r>
              <a:rPr lang="en-US" dirty="0" err="1">
                <a:solidFill>
                  <a:srgbClr val="1C1C1C"/>
                </a:solidFill>
              </a:rPr>
              <a:t>Quý</a:t>
            </a:r>
            <a:r>
              <a:rPr lang="en-US" dirty="0">
                <a:solidFill>
                  <a:srgbClr val="1C1C1C"/>
                </a:solidFill>
              </a:rPr>
              <a:t> </a:t>
            </a:r>
            <a:r>
              <a:rPr lang="en-US" dirty="0" err="1">
                <a:solidFill>
                  <a:srgbClr val="1C1C1C"/>
                </a:solidFill>
              </a:rPr>
              <a:t>Khách</a:t>
            </a:r>
            <a:r>
              <a:rPr lang="en-US" dirty="0">
                <a:solidFill>
                  <a:srgbClr val="1C1C1C"/>
                </a:solidFill>
              </a:rPr>
              <a:t> </a:t>
            </a:r>
            <a:r>
              <a:rPr lang="en-US" dirty="0" err="1">
                <a:solidFill>
                  <a:srgbClr val="1C1C1C"/>
                </a:solidFill>
              </a:rPr>
              <a:t>truy</a:t>
            </a:r>
            <a:r>
              <a:rPr lang="en-US" dirty="0">
                <a:solidFill>
                  <a:srgbClr val="1C1C1C"/>
                </a:solidFill>
              </a:rPr>
              <a:t> </a:t>
            </a:r>
            <a:r>
              <a:rPr lang="en-US" dirty="0" err="1">
                <a:solidFill>
                  <a:srgbClr val="1C1C1C"/>
                </a:solidFill>
              </a:rPr>
              <a:t>cập</a:t>
            </a:r>
            <a:r>
              <a:rPr lang="en-US" dirty="0">
                <a:solidFill>
                  <a:srgbClr val="1C1C1C"/>
                </a:solidFill>
              </a:rPr>
              <a:t> </a:t>
            </a:r>
            <a:r>
              <a:rPr lang="en-US" dirty="0" err="1">
                <a:solidFill>
                  <a:srgbClr val="1C1C1C"/>
                </a:solidFill>
              </a:rPr>
              <a:t>vào</a:t>
            </a:r>
            <a:r>
              <a:rPr lang="en-US" dirty="0">
                <a:solidFill>
                  <a:srgbClr val="1C1C1C"/>
                </a:solidFill>
              </a:rPr>
              <a:t> web portal </a:t>
            </a:r>
            <a:r>
              <a:rPr lang="en-US" dirty="0" err="1">
                <a:solidFill>
                  <a:srgbClr val="1C1C1C"/>
                </a:solidFill>
              </a:rPr>
              <a:t>VPBank</a:t>
            </a:r>
            <a:r>
              <a:rPr lang="en-US" dirty="0">
                <a:solidFill>
                  <a:srgbClr val="1C1C1C"/>
                </a:solidFill>
              </a:rPr>
              <a:t> </a:t>
            </a:r>
            <a:r>
              <a:rPr lang="en-US" dirty="0" err="1">
                <a:solidFill>
                  <a:srgbClr val="1C1C1C"/>
                </a:solidFill>
              </a:rPr>
              <a:t>theo</a:t>
            </a:r>
            <a:r>
              <a:rPr lang="en-US" dirty="0">
                <a:solidFill>
                  <a:srgbClr val="1C1C1C"/>
                </a:solidFill>
              </a:rPr>
              <a:t> </a:t>
            </a:r>
            <a:r>
              <a:rPr lang="en-US" dirty="0" err="1">
                <a:solidFill>
                  <a:srgbClr val="1C1C1C"/>
                </a:solidFill>
              </a:rPr>
              <a:t>đường</a:t>
            </a:r>
            <a:r>
              <a:rPr lang="en-US" dirty="0">
                <a:solidFill>
                  <a:srgbClr val="1C1C1C"/>
                </a:solidFill>
              </a:rPr>
              <a:t> link </a:t>
            </a:r>
            <a:r>
              <a:rPr lang="en-US" dirty="0" err="1">
                <a:solidFill>
                  <a:srgbClr val="1C1C1C"/>
                </a:solidFill>
              </a:rPr>
              <a:t>được</a:t>
            </a:r>
            <a:r>
              <a:rPr lang="en-US" dirty="0">
                <a:solidFill>
                  <a:srgbClr val="1C1C1C"/>
                </a:solidFill>
              </a:rPr>
              <a:t> </a:t>
            </a:r>
            <a:r>
              <a:rPr lang="en-US" dirty="0" err="1">
                <a:solidFill>
                  <a:srgbClr val="1C1C1C"/>
                </a:solidFill>
              </a:rPr>
              <a:t>gửi</a:t>
            </a:r>
            <a:r>
              <a:rPr lang="en-US" dirty="0">
                <a:solidFill>
                  <a:srgbClr val="1C1C1C"/>
                </a:solidFill>
              </a:rPr>
              <a:t> </a:t>
            </a:r>
            <a:r>
              <a:rPr lang="en-US" dirty="0" err="1">
                <a:solidFill>
                  <a:srgbClr val="1C1C1C"/>
                </a:solidFill>
              </a:rPr>
              <a:t>trong</a:t>
            </a:r>
            <a:r>
              <a:rPr lang="en-US" dirty="0">
                <a:solidFill>
                  <a:srgbClr val="1C1C1C"/>
                </a:solidFill>
              </a:rPr>
              <a:t> email </a:t>
            </a:r>
            <a:r>
              <a:rPr lang="en-US" dirty="0" err="1">
                <a:solidFill>
                  <a:srgbClr val="1C1C1C"/>
                </a:solidFill>
              </a:rPr>
              <a:t>bước</a:t>
            </a:r>
            <a:r>
              <a:rPr lang="en-US" dirty="0">
                <a:solidFill>
                  <a:srgbClr val="1C1C1C"/>
                </a:solidFill>
              </a:rPr>
              <a:t> 1: </a:t>
            </a:r>
            <a:r>
              <a:rPr lang="en-US" u="sng" dirty="0">
                <a:solidFill>
                  <a:srgbClr val="1C1C1C"/>
                </a:solidFill>
                <a:hlinkClick r:id="rId3"/>
              </a:rPr>
              <a:t>https://</a:t>
            </a:r>
            <a:r>
              <a:rPr lang="en-US" u="sng" dirty="0" smtClean="0">
                <a:solidFill>
                  <a:srgbClr val="1C1C1C"/>
                </a:solidFill>
                <a:hlinkClick r:id="rId3"/>
              </a:rPr>
              <a:t>estatement.vpbank.com.vn/t24adhoc-portal</a:t>
            </a:r>
            <a:endParaRPr lang="en-US" u="sng" dirty="0" smtClean="0">
              <a:solidFill>
                <a:srgbClr val="1C1C1C"/>
              </a:solidFill>
            </a:endParaRPr>
          </a:p>
          <a:p>
            <a:pPr>
              <a:lnSpc>
                <a:spcPct val="150000"/>
              </a:lnSpc>
            </a:pPr>
            <a:r>
              <a:rPr lang="en-US" b="1" dirty="0" err="1" smtClean="0">
                <a:solidFill>
                  <a:srgbClr val="1C1C1C"/>
                </a:solidFill>
              </a:rPr>
              <a:t>Bước</a:t>
            </a:r>
            <a:r>
              <a:rPr lang="en-US" b="1" dirty="0" smtClean="0">
                <a:solidFill>
                  <a:srgbClr val="1C1C1C"/>
                </a:solidFill>
              </a:rPr>
              <a:t> </a:t>
            </a:r>
            <a:r>
              <a:rPr lang="en-US" b="1" dirty="0">
                <a:solidFill>
                  <a:srgbClr val="1C1C1C"/>
                </a:solidFill>
              </a:rPr>
              <a:t>3</a:t>
            </a:r>
            <a:r>
              <a:rPr lang="en-US" dirty="0">
                <a:solidFill>
                  <a:srgbClr val="1C1C1C"/>
                </a:solidFill>
              </a:rPr>
              <a:t>: </a:t>
            </a:r>
            <a:r>
              <a:rPr lang="en-US" dirty="0" err="1">
                <a:solidFill>
                  <a:srgbClr val="1C1C1C"/>
                </a:solidFill>
              </a:rPr>
              <a:t>Quý</a:t>
            </a:r>
            <a:r>
              <a:rPr lang="en-US" dirty="0">
                <a:solidFill>
                  <a:srgbClr val="1C1C1C"/>
                </a:solidFill>
              </a:rPr>
              <a:t> </a:t>
            </a:r>
            <a:r>
              <a:rPr lang="en-US" dirty="0" err="1" smtClean="0">
                <a:solidFill>
                  <a:srgbClr val="1C1C1C"/>
                </a:solidFill>
              </a:rPr>
              <a:t>Khách</a:t>
            </a:r>
            <a:r>
              <a:rPr lang="en-US" dirty="0" smtClean="0">
                <a:solidFill>
                  <a:srgbClr val="1C1C1C"/>
                </a:solidFill>
              </a:rPr>
              <a:t> </a:t>
            </a:r>
            <a:r>
              <a:rPr lang="en-US" dirty="0" err="1">
                <a:solidFill>
                  <a:srgbClr val="1C1C1C"/>
                </a:solidFill>
              </a:rPr>
              <a:t>nhập</a:t>
            </a:r>
            <a:r>
              <a:rPr lang="en-US" dirty="0">
                <a:solidFill>
                  <a:srgbClr val="1C1C1C"/>
                </a:solidFill>
              </a:rPr>
              <a:t> </a:t>
            </a:r>
            <a:r>
              <a:rPr lang="en-US" dirty="0" err="1">
                <a:solidFill>
                  <a:srgbClr val="1C1C1C"/>
                </a:solidFill>
              </a:rPr>
              <a:t>mã</a:t>
            </a:r>
            <a:r>
              <a:rPr lang="en-US" dirty="0">
                <a:solidFill>
                  <a:srgbClr val="1C1C1C"/>
                </a:solidFill>
              </a:rPr>
              <a:t> </a:t>
            </a:r>
            <a:r>
              <a:rPr lang="en-US" dirty="0" err="1">
                <a:solidFill>
                  <a:srgbClr val="1C1C1C"/>
                </a:solidFill>
              </a:rPr>
              <a:t>bảo</a:t>
            </a:r>
            <a:r>
              <a:rPr lang="en-US" dirty="0">
                <a:solidFill>
                  <a:srgbClr val="1C1C1C"/>
                </a:solidFill>
              </a:rPr>
              <a:t> </a:t>
            </a:r>
            <a:r>
              <a:rPr lang="en-US" dirty="0" err="1">
                <a:solidFill>
                  <a:srgbClr val="1C1C1C"/>
                </a:solidFill>
              </a:rPr>
              <a:t>mật</a:t>
            </a:r>
            <a:r>
              <a:rPr lang="en-US" dirty="0">
                <a:solidFill>
                  <a:srgbClr val="1C1C1C"/>
                </a:solidFill>
              </a:rPr>
              <a:t> do </a:t>
            </a:r>
            <a:r>
              <a:rPr lang="en-US" dirty="0" err="1">
                <a:solidFill>
                  <a:srgbClr val="1C1C1C"/>
                </a:solidFill>
              </a:rPr>
              <a:t>VPBank</a:t>
            </a:r>
            <a:r>
              <a:rPr lang="en-US" dirty="0">
                <a:solidFill>
                  <a:srgbClr val="1C1C1C"/>
                </a:solidFill>
              </a:rPr>
              <a:t> </a:t>
            </a:r>
            <a:r>
              <a:rPr lang="en-US" dirty="0" err="1">
                <a:solidFill>
                  <a:srgbClr val="1C1C1C"/>
                </a:solidFill>
              </a:rPr>
              <a:t>gửi</a:t>
            </a:r>
            <a:r>
              <a:rPr lang="en-US" dirty="0">
                <a:solidFill>
                  <a:srgbClr val="1C1C1C"/>
                </a:solidFill>
              </a:rPr>
              <a:t> </a:t>
            </a:r>
            <a:r>
              <a:rPr lang="en-US" dirty="0" err="1">
                <a:solidFill>
                  <a:srgbClr val="1C1C1C"/>
                </a:solidFill>
              </a:rPr>
              <a:t>trong</a:t>
            </a:r>
            <a:r>
              <a:rPr lang="en-US" dirty="0">
                <a:solidFill>
                  <a:srgbClr val="1C1C1C"/>
                </a:solidFill>
              </a:rPr>
              <a:t> email </a:t>
            </a:r>
            <a:r>
              <a:rPr lang="en-US" dirty="0" err="1">
                <a:solidFill>
                  <a:srgbClr val="1C1C1C"/>
                </a:solidFill>
              </a:rPr>
              <a:t>vào</a:t>
            </a:r>
            <a:r>
              <a:rPr lang="en-US" dirty="0">
                <a:solidFill>
                  <a:srgbClr val="1C1C1C"/>
                </a:solidFill>
              </a:rPr>
              <a:t> ô textbox </a:t>
            </a:r>
            <a:r>
              <a:rPr lang="en-US" dirty="0" err="1">
                <a:solidFill>
                  <a:srgbClr val="1C1C1C"/>
                </a:solidFill>
              </a:rPr>
              <a:t>tương</a:t>
            </a:r>
            <a:r>
              <a:rPr lang="en-US" dirty="0">
                <a:solidFill>
                  <a:srgbClr val="1C1C1C"/>
                </a:solidFill>
              </a:rPr>
              <a:t> </a:t>
            </a:r>
            <a:r>
              <a:rPr lang="en-US" dirty="0" err="1">
                <a:solidFill>
                  <a:srgbClr val="1C1C1C"/>
                </a:solidFill>
              </a:rPr>
              <a:t>ứng</a:t>
            </a:r>
            <a:r>
              <a:rPr lang="en-US" dirty="0">
                <a:solidFill>
                  <a:srgbClr val="1C1C1C"/>
                </a:solidFill>
              </a:rPr>
              <a:t> </a:t>
            </a:r>
            <a:r>
              <a:rPr lang="en-US" dirty="0" err="1">
                <a:solidFill>
                  <a:srgbClr val="1C1C1C"/>
                </a:solidFill>
              </a:rPr>
              <a:t>trên</a:t>
            </a:r>
            <a:r>
              <a:rPr lang="en-US" dirty="0">
                <a:solidFill>
                  <a:srgbClr val="1C1C1C"/>
                </a:solidFill>
              </a:rPr>
              <a:t> web </a:t>
            </a:r>
            <a:r>
              <a:rPr lang="en-US" dirty="0" smtClean="0">
                <a:solidFill>
                  <a:srgbClr val="1C1C1C"/>
                </a:solidFill>
              </a:rPr>
              <a:t>portal</a:t>
            </a:r>
          </a:p>
          <a:p>
            <a:endParaRPr lang="en-US" dirty="0">
              <a:solidFill>
                <a:srgbClr val="1C1C1C"/>
              </a:solidFill>
            </a:endParaRPr>
          </a:p>
          <a:p>
            <a:pPr algn="just"/>
            <a:endParaRPr lang="vi-VN" sz="1800" dirty="0">
              <a:solidFill>
                <a:srgbClr val="1C1C1C"/>
              </a:solidFill>
            </a:endParaRPr>
          </a:p>
        </p:txBody>
      </p:sp>
      <p:cxnSp>
        <p:nvCxnSpPr>
          <p:cNvPr id="6" name="Straight Connector 5"/>
          <p:cNvCxnSpPr/>
          <p:nvPr>
            <p:custDataLst>
              <p:tags r:id="rId1"/>
            </p:custDataLst>
          </p:nvPr>
        </p:nvCxnSpPr>
        <p:spPr>
          <a:xfrm>
            <a:off x="786378" y="767730"/>
            <a:ext cx="7904162" cy="0"/>
          </a:xfrm>
          <a:prstGeom prst="line">
            <a:avLst/>
          </a:prstGeom>
          <a:ln>
            <a:solidFill>
              <a:srgbClr val="008446"/>
            </a:solidFill>
          </a:ln>
        </p:spPr>
        <p:style>
          <a:lnRef idx="2">
            <a:schemeClr val="accent1"/>
          </a:lnRef>
          <a:fillRef idx="0">
            <a:schemeClr val="accent1"/>
          </a:fillRef>
          <a:effectRef idx="1">
            <a:schemeClr val="accent1"/>
          </a:effectRef>
          <a:fontRef idx="minor">
            <a:schemeClr val="tx1"/>
          </a:fontRef>
        </p:style>
      </p:cxnSp>
      <p:sp>
        <p:nvSpPr>
          <p:cNvPr id="12" name="Down Arrow 11"/>
          <p:cNvSpPr/>
          <p:nvPr/>
        </p:nvSpPr>
        <p:spPr>
          <a:xfrm>
            <a:off x="3265715" y="4377386"/>
            <a:ext cx="138793" cy="2204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3" name="Picture 12"/>
          <p:cNvPicPr>
            <a:picLocks noChangeAspect="1"/>
          </p:cNvPicPr>
          <p:nvPr/>
        </p:nvPicPr>
        <p:blipFill>
          <a:blip r:embed="rId4"/>
          <a:stretch>
            <a:fillRect/>
          </a:stretch>
        </p:blipFill>
        <p:spPr>
          <a:xfrm>
            <a:off x="2889748" y="4275221"/>
            <a:ext cx="5722901" cy="2029326"/>
          </a:xfrm>
          <a:prstGeom prst="rect">
            <a:avLst/>
          </a:prstGeom>
        </p:spPr>
      </p:pic>
      <p:sp>
        <p:nvSpPr>
          <p:cNvPr id="14" name="Down Arrow 13"/>
          <p:cNvSpPr/>
          <p:nvPr/>
        </p:nvSpPr>
        <p:spPr>
          <a:xfrm>
            <a:off x="4277870" y="4902768"/>
            <a:ext cx="138794" cy="207676"/>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30031017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027" y="207906"/>
            <a:ext cx="7609595" cy="730171"/>
          </a:xfrm>
        </p:spPr>
        <p:txBody>
          <a:bodyPr/>
          <a:lstStyle/>
          <a:p>
            <a:r>
              <a:rPr lang="en-US" sz="2400" dirty="0"/>
              <a:t>2</a:t>
            </a:r>
            <a:r>
              <a:rPr lang="en-US" sz="2400" dirty="0" smtClean="0"/>
              <a:t>. </a:t>
            </a:r>
            <a:r>
              <a:rPr lang="en-US" sz="2400" dirty="0"/>
              <a:t>TẢI SAO KÊ ĐỐI ỨNG</a:t>
            </a:r>
          </a:p>
        </p:txBody>
      </p:sp>
      <p:sp>
        <p:nvSpPr>
          <p:cNvPr id="5" name="TextBox 4"/>
          <p:cNvSpPr txBox="1"/>
          <p:nvPr/>
        </p:nvSpPr>
        <p:spPr>
          <a:xfrm>
            <a:off x="980211" y="867471"/>
            <a:ext cx="7440460" cy="2585323"/>
          </a:xfrm>
          <a:prstGeom prst="rect">
            <a:avLst/>
          </a:prstGeom>
          <a:noFill/>
        </p:spPr>
        <p:txBody>
          <a:bodyPr wrap="square" rtlCol="0">
            <a:spAutoFit/>
          </a:bodyPr>
          <a:lstStyle/>
          <a:p>
            <a:pPr algn="just">
              <a:lnSpc>
                <a:spcPct val="150000"/>
              </a:lnSpc>
            </a:pPr>
            <a:r>
              <a:rPr lang="vi-VN" b="1" dirty="0">
                <a:solidFill>
                  <a:srgbClr val="1C1C1C"/>
                </a:solidFill>
              </a:rPr>
              <a:t>Bước 4: </a:t>
            </a:r>
            <a:r>
              <a:rPr lang="vi-VN" dirty="0">
                <a:solidFill>
                  <a:srgbClr val="1C1C1C"/>
                </a:solidFill>
              </a:rPr>
              <a:t>Nhập mã kiểm tra trên web portal theo hình ảnh bên dưới. Mã kiểm tra là thông tin thay </a:t>
            </a:r>
            <a:r>
              <a:rPr lang="vi-VN" dirty="0" smtClean="0">
                <a:solidFill>
                  <a:srgbClr val="1C1C1C"/>
                </a:solidFill>
              </a:rPr>
              <a:t>đổi</a:t>
            </a:r>
            <a:r>
              <a:rPr lang="en-US" dirty="0" smtClean="0">
                <a:solidFill>
                  <a:srgbClr val="1C1C1C"/>
                </a:solidFill>
              </a:rPr>
              <a:t> </a:t>
            </a:r>
            <a:r>
              <a:rPr lang="en-US" dirty="0" err="1" smtClean="0">
                <a:solidFill>
                  <a:srgbClr val="1C1C1C"/>
                </a:solidFill>
              </a:rPr>
              <a:t>theo</a:t>
            </a:r>
            <a:r>
              <a:rPr lang="en-US" dirty="0" smtClean="0">
                <a:solidFill>
                  <a:srgbClr val="1C1C1C"/>
                </a:solidFill>
              </a:rPr>
              <a:t> </a:t>
            </a:r>
            <a:r>
              <a:rPr lang="en-US" dirty="0" err="1" smtClean="0">
                <a:solidFill>
                  <a:srgbClr val="1C1C1C"/>
                </a:solidFill>
              </a:rPr>
              <a:t>thời</a:t>
            </a:r>
            <a:r>
              <a:rPr lang="en-US" dirty="0" smtClean="0">
                <a:solidFill>
                  <a:srgbClr val="1C1C1C"/>
                </a:solidFill>
              </a:rPr>
              <a:t> </a:t>
            </a:r>
            <a:r>
              <a:rPr lang="en-US" dirty="0" err="1" smtClean="0">
                <a:solidFill>
                  <a:srgbClr val="1C1C1C"/>
                </a:solidFill>
              </a:rPr>
              <a:t>gian</a:t>
            </a:r>
            <a:endParaRPr lang="en-US" dirty="0">
              <a:solidFill>
                <a:srgbClr val="1C1C1C"/>
              </a:solidFill>
            </a:endParaRPr>
          </a:p>
          <a:p>
            <a:pPr algn="just"/>
            <a:endParaRPr lang="en-US" dirty="0" smtClean="0">
              <a:solidFill>
                <a:srgbClr val="1C1C1C"/>
              </a:solidFill>
            </a:endParaRPr>
          </a:p>
          <a:p>
            <a:pPr algn="just"/>
            <a:endParaRPr lang="en-US" dirty="0">
              <a:solidFill>
                <a:srgbClr val="1C1C1C"/>
              </a:solidFill>
            </a:endParaRPr>
          </a:p>
          <a:p>
            <a:pPr algn="just"/>
            <a:endParaRPr lang="en-US" dirty="0" smtClean="0">
              <a:solidFill>
                <a:srgbClr val="1C1C1C"/>
              </a:solidFill>
            </a:endParaRPr>
          </a:p>
          <a:p>
            <a:pPr algn="just"/>
            <a:endParaRPr lang="en-US" dirty="0">
              <a:solidFill>
                <a:srgbClr val="1C1C1C"/>
              </a:solidFill>
            </a:endParaRPr>
          </a:p>
          <a:p>
            <a:pPr algn="just"/>
            <a:endParaRPr lang="en-US" dirty="0" smtClean="0">
              <a:solidFill>
                <a:srgbClr val="1C1C1C"/>
              </a:solidFill>
            </a:endParaRPr>
          </a:p>
          <a:p>
            <a:pPr algn="just"/>
            <a:endParaRPr lang="en-US" dirty="0">
              <a:solidFill>
                <a:srgbClr val="1C1C1C"/>
              </a:solidFill>
            </a:endParaRPr>
          </a:p>
          <a:p>
            <a:pPr algn="just"/>
            <a:endParaRPr lang="vi-VN" sz="1800" dirty="0">
              <a:solidFill>
                <a:srgbClr val="1C1C1C"/>
              </a:solidFill>
            </a:endParaRPr>
          </a:p>
        </p:txBody>
      </p:sp>
      <p:cxnSp>
        <p:nvCxnSpPr>
          <p:cNvPr id="6" name="Straight Connector 5"/>
          <p:cNvCxnSpPr/>
          <p:nvPr>
            <p:custDataLst>
              <p:tags r:id="rId1"/>
            </p:custDataLst>
          </p:nvPr>
        </p:nvCxnSpPr>
        <p:spPr>
          <a:xfrm>
            <a:off x="786378" y="767730"/>
            <a:ext cx="7904162" cy="0"/>
          </a:xfrm>
          <a:prstGeom prst="line">
            <a:avLst/>
          </a:prstGeom>
          <a:ln>
            <a:solidFill>
              <a:srgbClr val="008446"/>
            </a:solidFill>
          </a:ln>
        </p:spPr>
        <p:style>
          <a:lnRef idx="2">
            <a:schemeClr val="accent1"/>
          </a:lnRef>
          <a:fillRef idx="0">
            <a:schemeClr val="accent1"/>
          </a:fillRef>
          <a:effectRef idx="1">
            <a:schemeClr val="accent1"/>
          </a:effectRef>
          <a:fontRef idx="minor">
            <a:schemeClr val="tx1"/>
          </a:fontRef>
        </p:style>
      </p:cxnSp>
      <p:pic>
        <p:nvPicPr>
          <p:cNvPr id="3" name="Picture 2"/>
          <p:cNvPicPr>
            <a:picLocks noChangeAspect="1"/>
          </p:cNvPicPr>
          <p:nvPr/>
        </p:nvPicPr>
        <p:blipFill>
          <a:blip r:embed="rId3"/>
          <a:stretch>
            <a:fillRect/>
          </a:stretch>
        </p:blipFill>
        <p:spPr>
          <a:xfrm>
            <a:off x="1532540" y="2030047"/>
            <a:ext cx="5568043" cy="3270042"/>
          </a:xfrm>
          <a:prstGeom prst="rect">
            <a:avLst/>
          </a:prstGeom>
        </p:spPr>
      </p:pic>
      <p:sp>
        <p:nvSpPr>
          <p:cNvPr id="4" name="Down Arrow 3"/>
          <p:cNvSpPr/>
          <p:nvPr/>
        </p:nvSpPr>
        <p:spPr>
          <a:xfrm flipV="1">
            <a:off x="4926331" y="3744269"/>
            <a:ext cx="184512" cy="226609"/>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143636915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CS" val="1,2"/>
  <p:tag name="THINKCELLPRESENTATIONDONOTDELETE" val="&lt;?xml version=&quot;1.0&quot; encoding=&quot;UTF-16&quot; standalone=&quot;yes&quot;?&gt;&#10;&lt;root reqver=&quot;17819&quot;&gt;&lt;version val=&quot;17885&quot;/&gt;&lt;CPresentation id=&quot;1&quot;&gt;&lt;m_defprecNumber idref=&quot;2&quot;/&gt;&lt;m_defprecPercent idref=&quot;3&quot;/&gt;&lt;m_defprecDate idref=&quot;4&quot;/&gt;&lt;m_defprecYear idref=&quot;5&quot;/&gt;&lt;m_defprecQuarter idref=&quot;6&quot;/&gt;&lt;m_defprecMonth idref=&quot;7&quot;/&gt;&lt;m_defprecWeek idref=&quot;8&quot;/&gt;&lt;m_defprecDay idref=&quot;9&quot;/&gt;&lt;m_eweekdayFirstOfWeek val=&quot;2&quot;/&gt;&lt;m_mruColor&gt;&lt;m_vecMRU length=&quot;2&quot;&gt;&lt;elem&gt;&lt;m_ppcolschidx val=&quot;0&quot;/&gt;&lt;m_rgb r=&quot;1c&quot; g=&quot;e3&quot; b=&quot;39&quot;/&gt;&lt;/elem&gt;&lt;elem&gt;&lt;m_ppcolschidx val=&quot;0&quot;/&gt;&lt;m_rgb r=&quot;ed&quot; g=&quot;4f&quot; b=&quot;27&quot;/&gt;&lt;/elem&gt;&lt;/m_vecMRU&gt;&lt;/m_mruColor&gt;&lt;m_eweekdayFirstOfWorkweek val=&quot;2&quot;/&gt;&lt;m_eweekdayFirstOfWeekend val=&quot;7&quot;/&gt;&lt;m_mapectfillschemeMRU&gt;&lt;key val=&quot;0&quot;/&gt;&lt;elem&gt;&lt;m_nPartnerID val=&quot;536&quot;/&gt;&lt;m_nIndex val=&quot;1&quot;/&gt;&lt;/elem&gt;&lt;key val=&quot;4&quot;/&gt;&lt;elem&gt;&lt;m_nPartnerID val=&quot;536&quot;/&gt;&lt;m_nIndex val=&quot;1&quot;/&gt;&lt;/elem&gt;&lt;/m_mapectfillschemeMRU&gt;&lt;/CPresentation&gt;&lt;CDefaultPrec id=&quot;9&quot;&gt;&lt;m_precDefault/&gt;&lt;/CDefaultPrec&gt;&lt;CDefaultPrec id=&quot;8&quot;&gt;&lt;m_precDefault/&gt;&lt;/CDefaultPrec&gt;&lt;CDefaultPrec id=&quot;7&quot;&gt;&lt;m_precDefault/&gt;&lt;/CDefaultPrec&gt;&lt;CDefaultPrec id=&quot;6&quot;&gt;&lt;m_precDefault/&gt;&lt;/CDefaultPrec&gt;&lt;CDefaultPrec id=&quot;5&quot;&gt;&lt;m_precDefault/&gt;&lt;/CDefaultPrec&gt;&lt;CDefaultPrec id=&quot;4&quot;&gt;&lt;m_precDefault/&gt;&lt;/CDefaultPrec&gt;&lt;CDefaultPrec id=&quot;3&quot;&gt;&lt;m_precDefault/&gt;&lt;/CDefaultPrec&gt;&lt;CDefaultPrec id=&quot;2&quot;&gt;&lt;m_precDefault&gt;&lt;m_chDecimalSymbol&gt;.&lt;/m_chDecimalSymbol&gt;&lt;m_nGroupingDigits val=&quot;3&quot;/&gt;&lt;m_chGroupingSymbol&gt;,&lt;/m_chGroupingSymbol&gt;&lt;/m_precDefault&gt;&lt;/CDefaultPrec&gt;&lt;/root&gt;"/>
  <p:tag name="THINKCELLUNDODONOTDELETE" val="3042"/>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SrsSxa9WE6cOmDACAvfvA"/>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zpBjVdbQVUG1Vvqn__FTxA"/>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2wh.x6Jed0uSVfV0EgzZhw"/>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iXMHPOMNlUmwutJlKZN8wA"/>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B_F3PcZo6U6w4ovfTrzqNg"/>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ZnGERU9jj0GsAOhYIVLKr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_TSDh2K2vUmvJZZfU3um2Q"/>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_TSDh2K2vUmvJZZfU3um2Q"/>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_TSDh2K2vUmvJZZfU3um2Q"/>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_TSDh2K2vUmvJZZfU3um2Q"/>
</p:tagLst>
</file>

<file path=ppt/tags/tag2.xml><?xml version="1.0" encoding="utf-8"?>
<p:tagLst xmlns:a="http://schemas.openxmlformats.org/drawingml/2006/main" xmlns:r="http://schemas.openxmlformats.org/officeDocument/2006/relationships" xmlns:p="http://schemas.openxmlformats.org/presentationml/2006/main">
  <p:tag name="NAME" val="Logo"/>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_TSDh2K2vUmvJZZfU3um2Q"/>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_TSDh2K2vUmvJZZfU3um2Q"/>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_TSDh2K2vUmvJZZfU3um2Q"/>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_TSDh2K2vUmvJZZfU3um2Q"/>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_TSDh2K2vUmvJZZfU3um2Q"/>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_TSDh2K2vUmvJZZfU3um2Q"/>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_TSDh2K2vUmvJZZfU3um2Q"/>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_TSDh2K2vUmvJZZfU3um2Q"/>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p_TSDh2K2vUmvJZZfU3um2Q"/>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p_TSDh2K2vUmvJZZfU3um2Q"/>
</p:tagLst>
</file>

<file path=ppt/tags/tag3.xml><?xml version="1.0" encoding="utf-8"?>
<p:tagLst xmlns:a="http://schemas.openxmlformats.org/drawingml/2006/main" xmlns:r="http://schemas.openxmlformats.org/officeDocument/2006/relationships" xmlns:p="http://schemas.openxmlformats.org/presentationml/2006/main">
  <p:tag name="NAME" val="Logo"/>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p_TSDh2K2vUmvJZZfU3um2Q"/>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p_TSDh2K2vUmvJZZfU3um2Q"/>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GCqlnpUSYkaN0usSigtCAw"/>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U4QGwQquPU6KRmC93GtwJA"/>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pVL2v9e5.UWpwoQZBzxjRw"/>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fjcfe9ezaEuYCN_gIRBwWg"/>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HIXNSKUev0yUlabfPZ0PS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cUoMPgeCI0yhuQuJZRu38g"/>
</p:tagLst>
</file>

<file path=ppt/theme/_rels/theme3.xml.rels><?xml version="1.0" encoding="UTF-8" standalone="yes"?>
<Relationships xmlns="http://schemas.openxmlformats.org/package/2006/relationships"><Relationship Id="rId1" Type="http://schemas.openxmlformats.org/officeDocument/2006/relationships/image" Target="../media/image9.jpeg"/></Relationships>
</file>

<file path=ppt/theme/_rels/theme4.xml.rels><?xml version="1.0" encoding="UTF-8" standalone="yes"?>
<Relationships xmlns="http://schemas.openxmlformats.org/package/2006/relationships"><Relationship Id="rId1" Type="http://schemas.openxmlformats.org/officeDocument/2006/relationships/image" Target="../media/image9.jpeg"/></Relationships>
</file>

<file path=ppt/theme/_rels/theme6.xml.rels><?xml version="1.0" encoding="UTF-8" standalone="yes"?>
<Relationships xmlns="http://schemas.openxmlformats.org/package/2006/relationships"><Relationship Id="rId1" Type="http://schemas.openxmlformats.org/officeDocument/2006/relationships/image" Target="../media/image9.jpeg"/></Relationships>
</file>

<file path=ppt/theme/theme1.xml><?xml version="1.0" encoding="utf-8"?>
<a:theme xmlns:a="http://schemas.openxmlformats.org/drawingml/2006/main" name="1_SIN-ZWP764-20100408-VPB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IN-ZWP764-20100408-VPB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IN-ZWP764-20100408-VPBank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SIN-ZWP764-20100408-VPBank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SIN-ZWP764-20100408-VPBank 3">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SIN-ZWP764-20100408-VPBank 4">
        <a:dk1>
          <a:srgbClr val="000000"/>
        </a:dk1>
        <a:lt1>
          <a:srgbClr val="FFFFFF"/>
        </a:lt1>
        <a:dk2>
          <a:srgbClr val="006600"/>
        </a:dk2>
        <a:lt2>
          <a:srgbClr val="FFFFFF"/>
        </a:lt2>
        <a:accent1>
          <a:srgbClr val="FFFFFF"/>
        </a:accent1>
        <a:accent2>
          <a:srgbClr val="CCFFCC"/>
        </a:accent2>
        <a:accent3>
          <a:srgbClr val="FFFFFF"/>
        </a:accent3>
        <a:accent4>
          <a:srgbClr val="000000"/>
        </a:accent4>
        <a:accent5>
          <a:srgbClr val="FFFFFF"/>
        </a:accent5>
        <a:accent6>
          <a:srgbClr val="B9E7B9"/>
        </a:accent6>
        <a:hlink>
          <a:srgbClr val="B2B2B2"/>
        </a:hlink>
        <a:folHlink>
          <a:srgbClr val="006600"/>
        </a:folHlink>
      </a:clrScheme>
      <a:clrMap bg1="lt1" tx1="dk1" bg2="lt2" tx2="dk2" accent1="accent1" accent2="accent2" accent3="accent3" accent4="accent4" accent5="accent5" accent6="accent6" hlink="hlink" folHlink="folHlink"/>
    </a:extraClrScheme>
    <a:extraClrScheme>
      <a:clrScheme name="SIN-ZWP764-20100408-VPBank 5">
        <a:dk1>
          <a:srgbClr val="000000"/>
        </a:dk1>
        <a:lt1>
          <a:srgbClr val="FFFFFF"/>
        </a:lt1>
        <a:dk2>
          <a:srgbClr val="003300"/>
        </a:dk2>
        <a:lt2>
          <a:srgbClr val="FFFFFF"/>
        </a:lt2>
        <a:accent1>
          <a:srgbClr val="FFFFFF"/>
        </a:accent1>
        <a:accent2>
          <a:srgbClr val="CCFFCC"/>
        </a:accent2>
        <a:accent3>
          <a:srgbClr val="FFFFFF"/>
        </a:accent3>
        <a:accent4>
          <a:srgbClr val="000000"/>
        </a:accent4>
        <a:accent5>
          <a:srgbClr val="FFFFFF"/>
        </a:accent5>
        <a:accent6>
          <a:srgbClr val="B9E7B9"/>
        </a:accent6>
        <a:hlink>
          <a:srgbClr val="B2B2B2"/>
        </a:hlink>
        <a:folHlink>
          <a:srgbClr val="006600"/>
        </a:folHlink>
      </a:clrScheme>
      <a:clrMap bg1="lt1" tx1="dk1" bg2="lt2" tx2="dk2" accent1="accent1" accent2="accent2" accent3="accent3" accent4="accent4" accent5="accent5" accent6="accent6" hlink="hlink" folHlink="folHlink"/>
    </a:extraClrScheme>
    <a:extraClrScheme>
      <a:clrScheme name="SIN-ZWP764-20100408-VPBank 6">
        <a:dk1>
          <a:srgbClr val="000000"/>
        </a:dk1>
        <a:lt1>
          <a:srgbClr val="FFFFFF"/>
        </a:lt1>
        <a:dk2>
          <a:srgbClr val="003300"/>
        </a:dk2>
        <a:lt2>
          <a:srgbClr val="FFFFFF"/>
        </a:lt2>
        <a:accent1>
          <a:srgbClr val="FFFFFF"/>
        </a:accent1>
        <a:accent2>
          <a:srgbClr val="E0F0D4"/>
        </a:accent2>
        <a:accent3>
          <a:srgbClr val="FFFFFF"/>
        </a:accent3>
        <a:accent4>
          <a:srgbClr val="000000"/>
        </a:accent4>
        <a:accent5>
          <a:srgbClr val="FFFFFF"/>
        </a:accent5>
        <a:accent6>
          <a:srgbClr val="CBD9C0"/>
        </a:accent6>
        <a:hlink>
          <a:srgbClr val="C0C0C0"/>
        </a:hlink>
        <a:folHlink>
          <a:srgbClr val="256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VP Bank Blank Whi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Solstice">
  <a:themeElements>
    <a:clrScheme name="Custom 2">
      <a:dk1>
        <a:srgbClr val="1C1C1C"/>
      </a:dk1>
      <a:lt1>
        <a:sysClr val="window" lastClr="FFFFFF"/>
      </a:lt1>
      <a:dk2>
        <a:srgbClr val="545454"/>
      </a:dk2>
      <a:lt2>
        <a:srgbClr val="EEECE1"/>
      </a:lt2>
      <a:accent1>
        <a:srgbClr val="00843C"/>
      </a:accent1>
      <a:accent2>
        <a:srgbClr val="00B050"/>
      </a:accent2>
      <a:accent3>
        <a:srgbClr val="6DAA2D"/>
      </a:accent3>
      <a:accent4>
        <a:srgbClr val="97D241"/>
      </a:accent4>
      <a:accent5>
        <a:srgbClr val="A2D657"/>
      </a:accent5>
      <a:accent6>
        <a:srgbClr val="B5DD78"/>
      </a:accent6>
      <a:hlink>
        <a:srgbClr val="659223"/>
      </a:hlink>
      <a:folHlink>
        <a:srgbClr val="B7DF7D"/>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spDef>
      <a:spPr/>
      <a:bodyPr wrap="square">
        <a:spAutoFit/>
      </a:bodyPr>
      <a:lstStyle>
        <a:defPPr>
          <a:lnSpc>
            <a:spcPct val="150000"/>
          </a:lnSpc>
          <a:spcBef>
            <a:spcPts val="0"/>
          </a:spcBef>
          <a:spcAft>
            <a:spcPts val="800"/>
          </a:spcAft>
          <a:defRPr dirty="0" err="1">
            <a:ea typeface="MS Mincho"/>
          </a:defRPr>
        </a:defPPr>
      </a:lstStyle>
    </a:spDef>
  </a:objectDefaults>
  <a:extraClrSchemeLst/>
</a:theme>
</file>

<file path=ppt/theme/theme4.xml><?xml version="1.0" encoding="utf-8"?>
<a:theme xmlns:a="http://schemas.openxmlformats.org/drawingml/2006/main" name="1_Solstice">
  <a:themeElements>
    <a:clrScheme name="Custom 2">
      <a:dk1>
        <a:srgbClr val="1C1C1C"/>
      </a:dk1>
      <a:lt1>
        <a:sysClr val="window" lastClr="FFFFFF"/>
      </a:lt1>
      <a:dk2>
        <a:srgbClr val="545454"/>
      </a:dk2>
      <a:lt2>
        <a:srgbClr val="EEECE1"/>
      </a:lt2>
      <a:accent1>
        <a:srgbClr val="00843C"/>
      </a:accent1>
      <a:accent2>
        <a:srgbClr val="00B050"/>
      </a:accent2>
      <a:accent3>
        <a:srgbClr val="6DAA2D"/>
      </a:accent3>
      <a:accent4>
        <a:srgbClr val="97D241"/>
      </a:accent4>
      <a:accent5>
        <a:srgbClr val="A2D657"/>
      </a:accent5>
      <a:accent6>
        <a:srgbClr val="B5DD78"/>
      </a:accent6>
      <a:hlink>
        <a:srgbClr val="659223"/>
      </a:hlink>
      <a:folHlink>
        <a:srgbClr val="B7DF7D"/>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5.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ll">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Solstice">
  <a:themeElements>
    <a:clrScheme name="Custom 2">
      <a:dk1>
        <a:srgbClr val="1C1C1C"/>
      </a:dk1>
      <a:lt1>
        <a:sysClr val="window" lastClr="FFFFFF"/>
      </a:lt1>
      <a:dk2>
        <a:srgbClr val="545454"/>
      </a:dk2>
      <a:lt2>
        <a:srgbClr val="EEECE1"/>
      </a:lt2>
      <a:accent1>
        <a:srgbClr val="00843C"/>
      </a:accent1>
      <a:accent2>
        <a:srgbClr val="00B050"/>
      </a:accent2>
      <a:accent3>
        <a:srgbClr val="6DAA2D"/>
      </a:accent3>
      <a:accent4>
        <a:srgbClr val="97D241"/>
      </a:accent4>
      <a:accent5>
        <a:srgbClr val="A2D657"/>
      </a:accent5>
      <a:accent6>
        <a:srgbClr val="B5DD78"/>
      </a:accent6>
      <a:hlink>
        <a:srgbClr val="659223"/>
      </a:hlink>
      <a:folHlink>
        <a:srgbClr val="B7DF7D"/>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7.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ll">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000000"/>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SIN-ZWP764-20100408-VPBank</Template>
  <TotalTime>26235</TotalTime>
  <Words>1142</Words>
  <Application>Microsoft Office PowerPoint</Application>
  <PresentationFormat>Custom</PresentationFormat>
  <Paragraphs>204</Paragraphs>
  <Slides>19</Slides>
  <Notes>1</Notes>
  <HiddenSlides>0</HiddenSlides>
  <MMClips>0</MMClips>
  <ScaleCrop>false</ScaleCrop>
  <HeadingPairs>
    <vt:vector size="6" baseType="variant">
      <vt:variant>
        <vt:lpstr>Theme</vt:lpstr>
      </vt:variant>
      <vt:variant>
        <vt:i4>7</vt:i4>
      </vt:variant>
      <vt:variant>
        <vt:lpstr>Embedded OLE Servers</vt:lpstr>
      </vt:variant>
      <vt:variant>
        <vt:i4>1</vt:i4>
      </vt:variant>
      <vt:variant>
        <vt:lpstr>Slide Titles</vt:lpstr>
      </vt:variant>
      <vt:variant>
        <vt:i4>19</vt:i4>
      </vt:variant>
    </vt:vector>
  </HeadingPairs>
  <TitlesOfParts>
    <vt:vector size="27" baseType="lpstr">
      <vt:lpstr>1_SIN-ZWP764-20100408-VPBank</vt:lpstr>
      <vt:lpstr>VP Bank Blank White</vt:lpstr>
      <vt:lpstr>Solstice</vt:lpstr>
      <vt:lpstr>1_Solstice</vt:lpstr>
      <vt:lpstr>1_Office Theme</vt:lpstr>
      <vt:lpstr>2_Solstice</vt:lpstr>
      <vt:lpstr>2_Office Theme</vt:lpstr>
      <vt:lpstr>think-cell Slide</vt:lpstr>
      <vt:lpstr>Hướng dẫn sử dụng Sao kê đối ứng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Corporate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JVPBank</dc:title>
  <dc:creator>Nhu Thi Mai Thu</dc:creator>
  <cp:lastModifiedBy>VPBank</cp:lastModifiedBy>
  <cp:revision>1815</cp:revision>
  <cp:lastPrinted>2014-08-14T09:33:05Z</cp:lastPrinted>
  <dcterms:created xsi:type="dcterms:W3CDTF">2010-04-08T10:01:49Z</dcterms:created>
  <dcterms:modified xsi:type="dcterms:W3CDTF">2022-02-28T04:28:47Z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Universal Objects">
    <vt:bool>true</vt:bool>
  </property>
  <property fmtid="{D5CDD505-2E9C-101B-9397-08002B2CF9AE}" pid="3" name="McKPaperSize">
    <vt:lpwstr>A4</vt:lpwstr>
  </property>
  <property fmtid="{D5CDD505-2E9C-101B-9397-08002B2CF9AE}" pid="4" name="NotesPageLayout">
    <vt:lpwstr>Message</vt:lpwstr>
  </property>
  <property fmtid="{D5CDD505-2E9C-101B-9397-08002B2CF9AE}" pid="5" name="Final">
    <vt:bool>true</vt:bool>
  </property>
  <property fmtid="{D5CDD505-2E9C-101B-9397-08002B2CF9AE}" pid="6" name="DocID">
    <vt:lpwstr/>
  </property>
  <property fmtid="{D5CDD505-2E9C-101B-9397-08002B2CF9AE}" pid="7" name="DocIDinTitle">
    <vt:bool>false</vt:bool>
  </property>
  <property fmtid="{D5CDD505-2E9C-101B-9397-08002B2CF9AE}" pid="8" name="DocIDinSlide">
    <vt:bool>true</vt:bool>
  </property>
  <property fmtid="{D5CDD505-2E9C-101B-9397-08002B2CF9AE}" pid="9" name="DocIDPosition">
    <vt:i4>1</vt:i4>
  </property>
  <property fmtid="{D5CDD505-2E9C-101B-9397-08002B2CF9AE}" pid="10" name="Title">
    <vt:lpwstr>JP VPBank Cover</vt:lpwstr>
  </property>
  <property fmtid="{D5CDD505-2E9C-101B-9397-08002B2CF9AE}" pid="11" name="Event">
    <vt:lpwstr/>
  </property>
  <property fmtid="{D5CDD505-2E9C-101B-9397-08002B2CF9AE}" pid="12" name="Delivery Date">
    <vt:lpwstr/>
  </property>
  <property fmtid="{D5CDD505-2E9C-101B-9397-08002B2CF9AE}" pid="13" name="TitusGUID">
    <vt:lpwstr>68c7efec-e4bf-4337-a877-e8717f12474d</vt:lpwstr>
  </property>
</Properties>
</file>